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8229600" cx="14630400"/>
  <p:notesSz cx="8229600" cy="14630400"/>
  <p:embeddedFontLst>
    <p:embeddedFont>
      <p:font typeface="Raleway"/>
      <p:regular r:id="rId17"/>
      <p:bold r:id="rId18"/>
      <p:italic r:id="rId19"/>
      <p:boldItalic r:id="rId20"/>
    </p:embeddedFont>
    <p:embeddedFont>
      <p:font typeface="Roboto"/>
      <p:regular r:id="rId21"/>
      <p:bold r:id="rId22"/>
      <p:italic r:id="rId23"/>
      <p:boldItalic r:id="rId24"/>
    </p:embeddedFont>
    <p:embeddedFont>
      <p:font typeface="Nunito"/>
      <p:regular r:id="rId25"/>
      <p:bold r:id="rId26"/>
      <p:italic r:id="rId27"/>
      <p:boldItalic r:id="rId28"/>
    </p:embeddedFont>
    <p:embeddedFont>
      <p:font typeface="Maven Pr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avenPro-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MavenPro-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regular.fntdata"/><Relationship Id="rId16" Type="http://schemas.openxmlformats.org/officeDocument/2006/relationships/slide" Target="slides/slide12.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64a14afeea_0_10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364a14afeea_0_10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364a14afeea_0_10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64a14afeea_0_10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64a14afeea_0_10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364a14afeea_0_10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64a14afeea_0_1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64a14afeea_0_10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364a14afeea_0_10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p2"/>
          <p:cNvGrpSpPr/>
          <p:nvPr/>
        </p:nvGrpSpPr>
        <p:grpSpPr>
          <a:xfrm>
            <a:off x="11748805" y="5455481"/>
            <a:ext cx="2706275" cy="2772077"/>
            <a:chOff x="7343003" y="3409675"/>
            <a:chExt cx="1691422" cy="1732548"/>
          </a:xfrm>
        </p:grpSpPr>
        <p:grpSp>
          <p:nvGrpSpPr>
            <p:cNvPr id="15" name="Google Shape;15;p2"/>
            <p:cNvGrpSpPr/>
            <p:nvPr/>
          </p:nvGrpSpPr>
          <p:grpSpPr>
            <a:xfrm>
              <a:off x="7343003" y="4453711"/>
              <a:ext cx="316800" cy="688513"/>
              <a:chOff x="7343003" y="4453711"/>
              <a:chExt cx="316800" cy="688513"/>
            </a:xfrm>
          </p:grpSpPr>
          <p:sp>
            <p:nvSpPr>
              <p:cNvPr id="16" name="Google Shape;16;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7" name="Google Shape;17;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7801210" y="4105700"/>
              <a:ext cx="316800" cy="1036523"/>
              <a:chOff x="7801210" y="4105700"/>
              <a:chExt cx="316800" cy="1036523"/>
            </a:xfrm>
          </p:grpSpPr>
          <p:sp>
            <p:nvSpPr>
              <p:cNvPr id="19" name="Google Shape;19;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0" name="Google Shape;20;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1" name="Google Shape;21;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8259418" y="3757688"/>
              <a:ext cx="316800" cy="1384535"/>
              <a:chOff x="8259418" y="3757688"/>
              <a:chExt cx="316800" cy="1384535"/>
            </a:xfrm>
          </p:grpSpPr>
          <p:sp>
            <p:nvSpPr>
              <p:cNvPr id="23" name="Google Shape;23;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4" name="Google Shape;24;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5" name="Google Shape;25;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6" name="Google Shape;26;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8717625" y="3409675"/>
              <a:ext cx="316800" cy="1732548"/>
              <a:chOff x="8717625" y="3409675"/>
              <a:chExt cx="316800" cy="1732548"/>
            </a:xfrm>
          </p:grpSpPr>
          <p:sp>
            <p:nvSpPr>
              <p:cNvPr id="28" name="Google Shape;28;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9" name="Google Shape;29;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0" name="Google Shape;30;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1" name="Google Shape;31;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2" name="Google Shape;32;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8069604" y="0"/>
            <a:ext cx="6102516" cy="6142563"/>
            <a:chOff x="5043503" y="0"/>
            <a:chExt cx="3814072" cy="3839102"/>
          </a:xfrm>
        </p:grpSpPr>
        <p:sp>
          <p:nvSpPr>
            <p:cNvPr id="34" name="Google Shape;34;p2"/>
            <p:cNvSpPr/>
            <p:nvPr/>
          </p:nvSpPr>
          <p:spPr>
            <a:xfrm>
              <a:off x="8460975" y="1817775"/>
              <a:ext cx="396600" cy="396600"/>
            </a:xfrm>
            <a:prstGeom prst="ellipse">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5" name="Google Shape;35;p2"/>
            <p:cNvSpPr/>
            <p:nvPr/>
          </p:nvSpPr>
          <p:spPr>
            <a:xfrm rot="-9830444">
              <a:off x="6469759" y="3480728"/>
              <a:ext cx="320148" cy="320148"/>
            </a:xfrm>
            <a:prstGeom prst="ellipse">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36" name="Google Shape;36;p2"/>
            <p:cNvGrpSpPr/>
            <p:nvPr/>
          </p:nvGrpSpPr>
          <p:grpSpPr>
            <a:xfrm>
              <a:off x="7647812" y="2704283"/>
              <a:ext cx="635219" cy="635219"/>
              <a:chOff x="6725724" y="2701260"/>
              <a:chExt cx="1208101" cy="1208100"/>
            </a:xfrm>
          </p:grpSpPr>
          <p:sp>
            <p:nvSpPr>
              <p:cNvPr id="37" name="Google Shape;37;p2"/>
              <p:cNvSpPr/>
              <p:nvPr/>
            </p:nvSpPr>
            <p:spPr>
              <a:xfrm rot="5400000">
                <a:off x="6725725" y="2701260"/>
                <a:ext cx="1208100" cy="1208100"/>
              </a:xfrm>
              <a:prstGeom prst="ellipse">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8" name="Google Shape;38;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9" name="Google Shape;39;p2"/>
              <p:cNvSpPr/>
              <p:nvPr/>
            </p:nvSpPr>
            <p:spPr>
              <a:xfrm rot="5400000">
                <a:off x="6954988" y="2930398"/>
                <a:ext cx="749700" cy="749700"/>
              </a:xfrm>
              <a:prstGeom prst="ellipse">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40" name="Google Shape;40;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41" name="Google Shape;41;p2"/>
            <p:cNvGrpSpPr/>
            <p:nvPr/>
          </p:nvGrpSpPr>
          <p:grpSpPr>
            <a:xfrm>
              <a:off x="7952720" y="179238"/>
              <a:ext cx="873165" cy="873003"/>
              <a:chOff x="7754428" y="208725"/>
              <a:chExt cx="541800" cy="541800"/>
            </a:xfrm>
          </p:grpSpPr>
          <p:sp>
            <p:nvSpPr>
              <p:cNvPr id="42" name="Google Shape;42;p2"/>
              <p:cNvSpPr/>
              <p:nvPr/>
            </p:nvSpPr>
            <p:spPr>
              <a:xfrm rot="-8647347">
                <a:off x="7831319" y="285616"/>
                <a:ext cx="388018" cy="388018"/>
              </a:xfrm>
              <a:prstGeom prst="ellipse">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3" name="Google Shape;43;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44" name="Google Shape;44;p2"/>
            <p:cNvSpPr/>
            <p:nvPr/>
          </p:nvSpPr>
          <p:spPr>
            <a:xfrm>
              <a:off x="5399840" y="356365"/>
              <a:ext cx="2577000" cy="2577000"/>
            </a:xfrm>
            <a:prstGeom prst="ellipse">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5" name="Google Shape;45;p2"/>
            <p:cNvSpPr/>
            <p:nvPr/>
          </p:nvSpPr>
          <p:spPr>
            <a:xfrm rot="2043858">
              <a:off x="5503813" y="460310"/>
              <a:ext cx="2369480" cy="2369480"/>
            </a:xfrm>
            <a:prstGeom prst="ellipse">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6" name="Google Shape;46;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7" name="Google Shape;47;p2"/>
            <p:cNvSpPr/>
            <p:nvPr/>
          </p:nvSpPr>
          <p:spPr>
            <a:xfrm rot="2044777">
              <a:off x="5911449" y="867729"/>
              <a:ext cx="1554223" cy="1554223"/>
            </a:xfrm>
            <a:prstGeom prst="ellipse">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8" name="Google Shape;48;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9" name="Google Shape;49;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50" name="Google Shape;50;p2"/>
          <p:cNvSpPr txBox="1"/>
          <p:nvPr>
            <p:ph type="ctrTitle"/>
          </p:nvPr>
        </p:nvSpPr>
        <p:spPr>
          <a:xfrm>
            <a:off x="1318400" y="2582100"/>
            <a:ext cx="6808800" cy="2996700"/>
          </a:xfrm>
          <a:prstGeom prst="rect">
            <a:avLst/>
          </a:prstGeom>
        </p:spPr>
        <p:txBody>
          <a:bodyPr anchorCtr="0" anchor="ctr" bIns="146275" lIns="146275" spcFirstLastPara="1" rIns="146275" wrap="square" tIns="146275">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p:txBody>
      </p:sp>
      <p:sp>
        <p:nvSpPr>
          <p:cNvPr id="51" name="Google Shape;51;p2"/>
          <p:cNvSpPr txBox="1"/>
          <p:nvPr>
            <p:ph idx="1" type="subTitle"/>
          </p:nvPr>
        </p:nvSpPr>
        <p:spPr>
          <a:xfrm>
            <a:off x="1318400" y="5754080"/>
            <a:ext cx="6808800" cy="1112700"/>
          </a:xfrm>
          <a:prstGeom prst="rect">
            <a:avLst/>
          </a:prstGeom>
        </p:spPr>
        <p:txBody>
          <a:bodyPr anchorCtr="0" anchor="t" bIns="146275" lIns="146275" spcFirstLastPara="1" rIns="146275" wrap="square" tIns="146275">
            <a:normAutofit/>
          </a:bodyPr>
          <a:lstStyle>
            <a:lvl1pPr lvl="0">
              <a:lnSpc>
                <a:spcPct val="100000"/>
              </a:lnSpc>
              <a:spcBef>
                <a:spcPts val="0"/>
              </a:spcBef>
              <a:spcAft>
                <a:spcPts val="0"/>
              </a:spcAft>
              <a:buClr>
                <a:schemeClr val="lt1"/>
              </a:buClr>
              <a:buSzPts val="2600"/>
              <a:buNone/>
              <a:defRPr sz="2600">
                <a:solidFill>
                  <a:schemeClr val="lt1"/>
                </a:solidFill>
              </a:defRPr>
            </a:lvl1pPr>
            <a:lvl2pPr lvl="1">
              <a:lnSpc>
                <a:spcPct val="100000"/>
              </a:lnSpc>
              <a:spcBef>
                <a:spcPts val="0"/>
              </a:spcBef>
              <a:spcAft>
                <a:spcPts val="0"/>
              </a:spcAft>
              <a:buClr>
                <a:schemeClr val="lt1"/>
              </a:buClr>
              <a:buSzPts val="2600"/>
              <a:buNone/>
              <a:defRPr sz="2600">
                <a:solidFill>
                  <a:schemeClr val="lt1"/>
                </a:solidFill>
              </a:defRPr>
            </a:lvl2pPr>
            <a:lvl3pPr lvl="2">
              <a:lnSpc>
                <a:spcPct val="100000"/>
              </a:lnSpc>
              <a:spcBef>
                <a:spcPts val="0"/>
              </a:spcBef>
              <a:spcAft>
                <a:spcPts val="0"/>
              </a:spcAft>
              <a:buClr>
                <a:schemeClr val="lt1"/>
              </a:buClr>
              <a:buSzPts val="2600"/>
              <a:buNone/>
              <a:defRPr sz="2600">
                <a:solidFill>
                  <a:schemeClr val="lt1"/>
                </a:solidFill>
              </a:defRPr>
            </a:lvl3pPr>
            <a:lvl4pPr lvl="3">
              <a:lnSpc>
                <a:spcPct val="100000"/>
              </a:lnSpc>
              <a:spcBef>
                <a:spcPts val="0"/>
              </a:spcBef>
              <a:spcAft>
                <a:spcPts val="0"/>
              </a:spcAft>
              <a:buClr>
                <a:schemeClr val="lt1"/>
              </a:buClr>
              <a:buSzPts val="2600"/>
              <a:buNone/>
              <a:defRPr sz="2600">
                <a:solidFill>
                  <a:schemeClr val="lt1"/>
                </a:solidFill>
              </a:defRPr>
            </a:lvl4pPr>
            <a:lvl5pPr lvl="4">
              <a:lnSpc>
                <a:spcPct val="100000"/>
              </a:lnSpc>
              <a:spcBef>
                <a:spcPts val="0"/>
              </a:spcBef>
              <a:spcAft>
                <a:spcPts val="0"/>
              </a:spcAft>
              <a:buClr>
                <a:schemeClr val="lt1"/>
              </a:buClr>
              <a:buSzPts val="2600"/>
              <a:buNone/>
              <a:defRPr sz="2600">
                <a:solidFill>
                  <a:schemeClr val="lt1"/>
                </a:solidFill>
              </a:defRPr>
            </a:lvl5pPr>
            <a:lvl6pPr lvl="5">
              <a:lnSpc>
                <a:spcPct val="100000"/>
              </a:lnSpc>
              <a:spcBef>
                <a:spcPts val="0"/>
              </a:spcBef>
              <a:spcAft>
                <a:spcPts val="0"/>
              </a:spcAft>
              <a:buClr>
                <a:schemeClr val="lt1"/>
              </a:buClr>
              <a:buSzPts val="2600"/>
              <a:buNone/>
              <a:defRPr sz="2600">
                <a:solidFill>
                  <a:schemeClr val="lt1"/>
                </a:solidFill>
              </a:defRPr>
            </a:lvl6pPr>
            <a:lvl7pPr lvl="6">
              <a:lnSpc>
                <a:spcPct val="100000"/>
              </a:lnSpc>
              <a:spcBef>
                <a:spcPts val="0"/>
              </a:spcBef>
              <a:spcAft>
                <a:spcPts val="0"/>
              </a:spcAft>
              <a:buClr>
                <a:schemeClr val="lt1"/>
              </a:buClr>
              <a:buSzPts val="2600"/>
              <a:buNone/>
              <a:defRPr sz="2600">
                <a:solidFill>
                  <a:schemeClr val="lt1"/>
                </a:solidFill>
              </a:defRPr>
            </a:lvl7pPr>
            <a:lvl8pPr lvl="7">
              <a:lnSpc>
                <a:spcPct val="100000"/>
              </a:lnSpc>
              <a:spcBef>
                <a:spcPts val="0"/>
              </a:spcBef>
              <a:spcAft>
                <a:spcPts val="0"/>
              </a:spcAft>
              <a:buClr>
                <a:schemeClr val="lt1"/>
              </a:buClr>
              <a:buSzPts val="2600"/>
              <a:buNone/>
              <a:defRPr sz="2600">
                <a:solidFill>
                  <a:schemeClr val="lt1"/>
                </a:solidFill>
              </a:defRPr>
            </a:lvl8pPr>
            <a:lvl9pPr lvl="8">
              <a:lnSpc>
                <a:spcPct val="100000"/>
              </a:lnSpc>
              <a:spcBef>
                <a:spcPts val="0"/>
              </a:spcBef>
              <a:spcAft>
                <a:spcPts val="0"/>
              </a:spcAft>
              <a:buClr>
                <a:schemeClr val="lt1"/>
              </a:buClr>
              <a:buSzPts val="2600"/>
              <a:buNone/>
              <a:defRPr sz="2600">
                <a:solidFill>
                  <a:schemeClr val="lt1"/>
                </a:solidFill>
              </a:defRPr>
            </a:lvl9pPr>
          </a:lstStyle>
          <a:p/>
        </p:txBody>
      </p:sp>
      <p:sp>
        <p:nvSpPr>
          <p:cNvPr id="52" name="Google Shape;52;p2"/>
          <p:cNvSpPr txBox="1"/>
          <p:nvPr>
            <p:ph idx="12" type="sldNum"/>
          </p:nvPr>
        </p:nvSpPr>
        <p:spPr>
          <a:xfrm>
            <a:off x="13521674" y="7579161"/>
            <a:ext cx="877800" cy="629700"/>
          </a:xfrm>
          <a:prstGeom prst="rect">
            <a:avLst/>
          </a:prstGeom>
        </p:spPr>
        <p:txBody>
          <a:bodyPr anchorCtr="0" anchor="ctr" bIns="146275" lIns="146275" spcFirstLastPara="1" rIns="146275" wrap="square" tIns="1462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p11"/>
          <p:cNvGrpSpPr/>
          <p:nvPr/>
        </p:nvGrpSpPr>
        <p:grpSpPr>
          <a:xfrm>
            <a:off x="83" y="6558720"/>
            <a:ext cx="14630457" cy="1670880"/>
            <a:chOff x="52" y="4099200"/>
            <a:chExt cx="9144036" cy="1044300"/>
          </a:xfrm>
        </p:grpSpPr>
        <p:grpSp>
          <p:nvGrpSpPr>
            <p:cNvPr id="147" name="Google Shape;147;p11"/>
            <p:cNvGrpSpPr/>
            <p:nvPr/>
          </p:nvGrpSpPr>
          <p:grpSpPr>
            <a:xfrm>
              <a:off x="52"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371406" y="4099200"/>
              <a:ext cx="231622" cy="1044300"/>
              <a:chOff x="2688737" y="4091380"/>
              <a:chExt cx="231900" cy="10443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58" name="Google Shape;158;p11"/>
            <p:cNvGrpSpPr/>
            <p:nvPr/>
          </p:nvGrpSpPr>
          <p:grpSpPr>
            <a:xfrm>
              <a:off x="742761" y="4309200"/>
              <a:ext cx="231622" cy="834300"/>
              <a:chOff x="2688737" y="4301380"/>
              <a:chExt cx="231900" cy="834300"/>
            </a:xfrm>
          </p:grpSpPr>
          <p:sp>
            <p:nvSpPr>
              <p:cNvPr id="159" name="Google Shape;15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60" name="Google Shape;16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114115" y="4518900"/>
              <a:ext cx="231622" cy="624600"/>
              <a:chOff x="2688737" y="4511080"/>
              <a:chExt cx="231900" cy="624600"/>
            </a:xfrm>
          </p:grpSpPr>
          <p:sp>
            <p:nvSpPr>
              <p:cNvPr id="164" name="Google Shape;16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65" name="Google Shape;16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66" name="Google Shape;16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1856753" y="4099200"/>
              <a:ext cx="231600" cy="1044300"/>
              <a:chOff x="1856753" y="4099200"/>
              <a:chExt cx="231600" cy="1044300"/>
            </a:xfrm>
          </p:grpSpPr>
          <p:sp>
            <p:nvSpPr>
              <p:cNvPr id="168" name="Google Shape;168;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69" name="Google Shape;169;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70" name="Google Shape;170;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71" name="Google Shape;171;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72" name="Google Shape;172;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73" name="Google Shape;173;p11"/>
            <p:cNvGrpSpPr/>
            <p:nvPr/>
          </p:nvGrpSpPr>
          <p:grpSpPr>
            <a:xfrm>
              <a:off x="2228107" y="4309200"/>
              <a:ext cx="231600" cy="834300"/>
              <a:chOff x="2228107" y="4309200"/>
              <a:chExt cx="231600" cy="834300"/>
            </a:xfrm>
          </p:grpSpPr>
          <p:sp>
            <p:nvSpPr>
              <p:cNvPr id="174" name="Google Shape;174;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75" name="Google Shape;175;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76" name="Google Shape;176;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77" name="Google Shape;177;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2599462" y="4518900"/>
              <a:ext cx="231600" cy="624600"/>
              <a:chOff x="2599462" y="4518900"/>
              <a:chExt cx="231600" cy="624600"/>
            </a:xfrm>
          </p:grpSpPr>
          <p:sp>
            <p:nvSpPr>
              <p:cNvPr id="179" name="Google Shape;179;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80" name="Google Shape;180;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81" name="Google Shape;181;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3342171" y="4099200"/>
              <a:ext cx="231600" cy="1044300"/>
              <a:chOff x="3342171" y="4099200"/>
              <a:chExt cx="231600" cy="1044300"/>
            </a:xfrm>
          </p:grpSpPr>
          <p:sp>
            <p:nvSpPr>
              <p:cNvPr id="183" name="Google Shape;183;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84" name="Google Shape;184;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85" name="Google Shape;185;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86" name="Google Shape;186;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87" name="Google Shape;187;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88" name="Google Shape;188;p11"/>
            <p:cNvGrpSpPr/>
            <p:nvPr/>
          </p:nvGrpSpPr>
          <p:grpSpPr>
            <a:xfrm>
              <a:off x="3713525" y="4309200"/>
              <a:ext cx="231600" cy="834300"/>
              <a:chOff x="3713525" y="4309200"/>
              <a:chExt cx="231600" cy="834300"/>
            </a:xfrm>
          </p:grpSpPr>
          <p:sp>
            <p:nvSpPr>
              <p:cNvPr id="189" name="Google Shape;189;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90" name="Google Shape;190;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91" name="Google Shape;191;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92" name="Google Shape;192;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a:off x="1485398" y="4309200"/>
              <a:ext cx="231600" cy="834300"/>
              <a:chOff x="1485398" y="4309200"/>
              <a:chExt cx="231600" cy="834300"/>
            </a:xfrm>
          </p:grpSpPr>
          <p:sp>
            <p:nvSpPr>
              <p:cNvPr id="194" name="Google Shape;194;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95" name="Google Shape;195;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96" name="Google Shape;196;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97" name="Google Shape;197;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4084879" y="4518900"/>
              <a:ext cx="231600" cy="624600"/>
              <a:chOff x="4084879" y="4518900"/>
              <a:chExt cx="231600" cy="624600"/>
            </a:xfrm>
          </p:grpSpPr>
          <p:sp>
            <p:nvSpPr>
              <p:cNvPr id="199" name="Google Shape;199;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00" name="Google Shape;200;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01" name="Google Shape;201;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02" name="Google Shape;202;p11"/>
            <p:cNvGrpSpPr/>
            <p:nvPr/>
          </p:nvGrpSpPr>
          <p:grpSpPr>
            <a:xfrm>
              <a:off x="2970816" y="4309200"/>
              <a:ext cx="231600" cy="834300"/>
              <a:chOff x="2970816" y="4309200"/>
              <a:chExt cx="231600" cy="834300"/>
            </a:xfrm>
          </p:grpSpPr>
          <p:sp>
            <p:nvSpPr>
              <p:cNvPr id="203" name="Google Shape;203;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04" name="Google Shape;204;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05" name="Google Shape;205;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06" name="Google Shape;206;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4456234" y="4309200"/>
              <a:ext cx="231600" cy="834300"/>
              <a:chOff x="4456234" y="4309200"/>
              <a:chExt cx="231600" cy="834300"/>
            </a:xfrm>
          </p:grpSpPr>
          <p:sp>
            <p:nvSpPr>
              <p:cNvPr id="208" name="Google Shape;208;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09" name="Google Shape;209;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10" name="Google Shape;210;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11" name="Google Shape;211;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4827588" y="4099200"/>
              <a:ext cx="231600" cy="1044300"/>
              <a:chOff x="4827588" y="4099200"/>
              <a:chExt cx="231600" cy="1044300"/>
            </a:xfrm>
          </p:grpSpPr>
          <p:sp>
            <p:nvSpPr>
              <p:cNvPr id="213" name="Google Shape;213;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14" name="Google Shape;214;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15" name="Google Shape;215;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16" name="Google Shape;216;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17" name="Google Shape;217;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a:off x="5198943" y="4309200"/>
              <a:ext cx="231600" cy="834300"/>
              <a:chOff x="5198943" y="4309200"/>
              <a:chExt cx="231600" cy="834300"/>
            </a:xfrm>
          </p:grpSpPr>
          <p:sp>
            <p:nvSpPr>
              <p:cNvPr id="219" name="Google Shape;219;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20" name="Google Shape;220;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21" name="Google Shape;221;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22" name="Google Shape;222;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570297" y="4518900"/>
              <a:ext cx="231600" cy="624600"/>
              <a:chOff x="5570297" y="4518900"/>
              <a:chExt cx="231600" cy="624600"/>
            </a:xfrm>
          </p:grpSpPr>
          <p:sp>
            <p:nvSpPr>
              <p:cNvPr id="224" name="Google Shape;224;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25" name="Google Shape;225;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26" name="Google Shape;226;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27" name="Google Shape;227;p11"/>
            <p:cNvGrpSpPr/>
            <p:nvPr/>
          </p:nvGrpSpPr>
          <p:grpSpPr>
            <a:xfrm>
              <a:off x="5941652" y="4309200"/>
              <a:ext cx="231600" cy="834300"/>
              <a:chOff x="5941652" y="4309200"/>
              <a:chExt cx="231600" cy="834300"/>
            </a:xfrm>
          </p:grpSpPr>
          <p:sp>
            <p:nvSpPr>
              <p:cNvPr id="228" name="Google Shape;228;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29" name="Google Shape;229;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30" name="Google Shape;230;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31" name="Google Shape;231;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6313006" y="4099200"/>
              <a:ext cx="231600" cy="1044300"/>
              <a:chOff x="6313006" y="4099200"/>
              <a:chExt cx="231600" cy="1044300"/>
            </a:xfrm>
          </p:grpSpPr>
          <p:sp>
            <p:nvSpPr>
              <p:cNvPr id="233" name="Google Shape;233;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34" name="Google Shape;234;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35" name="Google Shape;235;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36" name="Google Shape;236;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37" name="Google Shape;237;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38" name="Google Shape;238;p11"/>
            <p:cNvGrpSpPr/>
            <p:nvPr/>
          </p:nvGrpSpPr>
          <p:grpSpPr>
            <a:xfrm>
              <a:off x="6684361" y="4309200"/>
              <a:ext cx="231600" cy="834300"/>
              <a:chOff x="6684361" y="4309200"/>
              <a:chExt cx="231600" cy="834300"/>
            </a:xfrm>
          </p:grpSpPr>
          <p:sp>
            <p:nvSpPr>
              <p:cNvPr id="239" name="Google Shape;239;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40" name="Google Shape;240;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41" name="Google Shape;241;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42" name="Google Shape;242;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055715" y="4518900"/>
              <a:ext cx="231600" cy="624600"/>
              <a:chOff x="7055715" y="4518900"/>
              <a:chExt cx="231600" cy="624600"/>
            </a:xfrm>
          </p:grpSpPr>
          <p:sp>
            <p:nvSpPr>
              <p:cNvPr id="244" name="Google Shape;244;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45" name="Google Shape;245;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46" name="Google Shape;246;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7798424" y="4099200"/>
              <a:ext cx="231600" cy="1044300"/>
              <a:chOff x="7798424" y="4099200"/>
              <a:chExt cx="231600" cy="1044300"/>
            </a:xfrm>
          </p:grpSpPr>
          <p:sp>
            <p:nvSpPr>
              <p:cNvPr id="248" name="Google Shape;248;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49" name="Google Shape;249;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50" name="Google Shape;250;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51" name="Google Shape;251;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52" name="Google Shape;252;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53" name="Google Shape;253;p11"/>
            <p:cNvGrpSpPr/>
            <p:nvPr/>
          </p:nvGrpSpPr>
          <p:grpSpPr>
            <a:xfrm>
              <a:off x="8169779" y="4309200"/>
              <a:ext cx="231600" cy="834300"/>
              <a:chOff x="8169779" y="4309200"/>
              <a:chExt cx="231600" cy="834300"/>
            </a:xfrm>
          </p:grpSpPr>
          <p:sp>
            <p:nvSpPr>
              <p:cNvPr id="254" name="Google Shape;254;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55" name="Google Shape;255;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56" name="Google Shape;256;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57" name="Google Shape;257;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58" name="Google Shape;258;p11"/>
            <p:cNvGrpSpPr/>
            <p:nvPr/>
          </p:nvGrpSpPr>
          <p:grpSpPr>
            <a:xfrm>
              <a:off x="7427070" y="4309200"/>
              <a:ext cx="231600" cy="834300"/>
              <a:chOff x="7427070" y="4309200"/>
              <a:chExt cx="231600" cy="834300"/>
            </a:xfrm>
          </p:grpSpPr>
          <p:sp>
            <p:nvSpPr>
              <p:cNvPr id="259" name="Google Shape;259;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60" name="Google Shape;260;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61" name="Google Shape;261;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62" name="Google Shape;262;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541133" y="4518900"/>
              <a:ext cx="231600" cy="624600"/>
              <a:chOff x="8541133" y="4518900"/>
              <a:chExt cx="231600" cy="624600"/>
            </a:xfrm>
          </p:grpSpPr>
          <p:sp>
            <p:nvSpPr>
              <p:cNvPr id="264" name="Google Shape;264;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65" name="Google Shape;265;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66" name="Google Shape;266;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67" name="Google Shape;267;p11"/>
            <p:cNvGrpSpPr/>
            <p:nvPr/>
          </p:nvGrpSpPr>
          <p:grpSpPr>
            <a:xfrm>
              <a:off x="8912488" y="4309200"/>
              <a:ext cx="231600" cy="834300"/>
              <a:chOff x="8912488" y="4309200"/>
              <a:chExt cx="231600" cy="834300"/>
            </a:xfrm>
          </p:grpSpPr>
          <p:sp>
            <p:nvSpPr>
              <p:cNvPr id="268" name="Google Shape;268;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69" name="Google Shape;269;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70" name="Google Shape;270;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71" name="Google Shape;271;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sp>
        <p:nvSpPr>
          <p:cNvPr id="272" name="Google Shape;272;p11"/>
          <p:cNvSpPr txBox="1"/>
          <p:nvPr>
            <p:ph hasCustomPrompt="1" type="title"/>
          </p:nvPr>
        </p:nvSpPr>
        <p:spPr>
          <a:xfrm>
            <a:off x="2221800" y="1236360"/>
            <a:ext cx="10187100" cy="2981400"/>
          </a:xfrm>
          <a:prstGeom prst="rect">
            <a:avLst/>
          </a:prstGeom>
        </p:spPr>
        <p:txBody>
          <a:bodyPr anchorCtr="0" anchor="ctr" bIns="146275" lIns="146275" spcFirstLastPara="1" rIns="146275" wrap="square" tIns="146275">
            <a:normAutofit/>
          </a:bodyPr>
          <a:lstStyle>
            <a:lvl1pPr lvl="0" algn="ctr">
              <a:spcBef>
                <a:spcPts val="0"/>
              </a:spcBef>
              <a:spcAft>
                <a:spcPts val="0"/>
              </a:spcAft>
              <a:buClr>
                <a:schemeClr val="lt1"/>
              </a:buClr>
              <a:buSzPts val="12800"/>
              <a:buNone/>
              <a:defRPr sz="12800">
                <a:solidFill>
                  <a:schemeClr val="lt1"/>
                </a:solidFill>
              </a:defRPr>
            </a:lvl1pPr>
            <a:lvl2pPr lvl="1" algn="ctr">
              <a:spcBef>
                <a:spcPts val="0"/>
              </a:spcBef>
              <a:spcAft>
                <a:spcPts val="0"/>
              </a:spcAft>
              <a:buClr>
                <a:schemeClr val="lt1"/>
              </a:buClr>
              <a:buSzPts val="12800"/>
              <a:buNone/>
              <a:defRPr sz="12800">
                <a:solidFill>
                  <a:schemeClr val="lt1"/>
                </a:solidFill>
              </a:defRPr>
            </a:lvl2pPr>
            <a:lvl3pPr lvl="2" algn="ctr">
              <a:spcBef>
                <a:spcPts val="0"/>
              </a:spcBef>
              <a:spcAft>
                <a:spcPts val="0"/>
              </a:spcAft>
              <a:buClr>
                <a:schemeClr val="lt1"/>
              </a:buClr>
              <a:buSzPts val="12800"/>
              <a:buNone/>
              <a:defRPr sz="12800">
                <a:solidFill>
                  <a:schemeClr val="lt1"/>
                </a:solidFill>
              </a:defRPr>
            </a:lvl3pPr>
            <a:lvl4pPr lvl="3" algn="ctr">
              <a:spcBef>
                <a:spcPts val="0"/>
              </a:spcBef>
              <a:spcAft>
                <a:spcPts val="0"/>
              </a:spcAft>
              <a:buClr>
                <a:schemeClr val="lt1"/>
              </a:buClr>
              <a:buSzPts val="12800"/>
              <a:buNone/>
              <a:defRPr sz="12800">
                <a:solidFill>
                  <a:schemeClr val="lt1"/>
                </a:solidFill>
              </a:defRPr>
            </a:lvl4pPr>
            <a:lvl5pPr lvl="4" algn="ctr">
              <a:spcBef>
                <a:spcPts val="0"/>
              </a:spcBef>
              <a:spcAft>
                <a:spcPts val="0"/>
              </a:spcAft>
              <a:buClr>
                <a:schemeClr val="lt1"/>
              </a:buClr>
              <a:buSzPts val="12800"/>
              <a:buNone/>
              <a:defRPr sz="12800">
                <a:solidFill>
                  <a:schemeClr val="lt1"/>
                </a:solidFill>
              </a:defRPr>
            </a:lvl5pPr>
            <a:lvl6pPr lvl="5" algn="ctr">
              <a:spcBef>
                <a:spcPts val="0"/>
              </a:spcBef>
              <a:spcAft>
                <a:spcPts val="0"/>
              </a:spcAft>
              <a:buClr>
                <a:schemeClr val="lt1"/>
              </a:buClr>
              <a:buSzPts val="12800"/>
              <a:buNone/>
              <a:defRPr sz="12800">
                <a:solidFill>
                  <a:schemeClr val="lt1"/>
                </a:solidFill>
              </a:defRPr>
            </a:lvl6pPr>
            <a:lvl7pPr lvl="6" algn="ctr">
              <a:spcBef>
                <a:spcPts val="0"/>
              </a:spcBef>
              <a:spcAft>
                <a:spcPts val="0"/>
              </a:spcAft>
              <a:buClr>
                <a:schemeClr val="lt1"/>
              </a:buClr>
              <a:buSzPts val="12800"/>
              <a:buNone/>
              <a:defRPr sz="12800">
                <a:solidFill>
                  <a:schemeClr val="lt1"/>
                </a:solidFill>
              </a:defRPr>
            </a:lvl7pPr>
            <a:lvl8pPr lvl="7" algn="ctr">
              <a:spcBef>
                <a:spcPts val="0"/>
              </a:spcBef>
              <a:spcAft>
                <a:spcPts val="0"/>
              </a:spcAft>
              <a:buClr>
                <a:schemeClr val="lt1"/>
              </a:buClr>
              <a:buSzPts val="12800"/>
              <a:buNone/>
              <a:defRPr sz="12800">
                <a:solidFill>
                  <a:schemeClr val="lt1"/>
                </a:solidFill>
              </a:defRPr>
            </a:lvl8pPr>
            <a:lvl9pPr lvl="8" algn="ctr">
              <a:spcBef>
                <a:spcPts val="0"/>
              </a:spcBef>
              <a:spcAft>
                <a:spcPts val="0"/>
              </a:spcAft>
              <a:buClr>
                <a:schemeClr val="lt1"/>
              </a:buClr>
              <a:buSzPts val="12800"/>
              <a:buNone/>
              <a:defRPr sz="12800">
                <a:solidFill>
                  <a:schemeClr val="lt1"/>
                </a:solidFill>
              </a:defRPr>
            </a:lvl9pPr>
          </a:lstStyle>
          <a:p>
            <a:r>
              <a:t>xx%</a:t>
            </a:r>
          </a:p>
        </p:txBody>
      </p:sp>
      <p:sp>
        <p:nvSpPr>
          <p:cNvPr id="273" name="Google Shape;273;p11"/>
          <p:cNvSpPr txBox="1"/>
          <p:nvPr>
            <p:ph idx="1" type="body"/>
          </p:nvPr>
        </p:nvSpPr>
        <p:spPr>
          <a:xfrm>
            <a:off x="2221800" y="4339680"/>
            <a:ext cx="10187100" cy="1777800"/>
          </a:xfrm>
          <a:prstGeom prst="rect">
            <a:avLst/>
          </a:prstGeom>
        </p:spPr>
        <p:txBody>
          <a:bodyPr anchorCtr="0" anchor="t" bIns="146275" lIns="146275" spcFirstLastPara="1" rIns="146275" wrap="square" tIns="146275">
            <a:normAutofit/>
          </a:bodyPr>
          <a:lstStyle>
            <a:lvl1pPr indent="-361950" lvl="0" marL="457200" algn="ctr">
              <a:spcBef>
                <a:spcPts val="0"/>
              </a:spcBef>
              <a:spcAft>
                <a:spcPts val="0"/>
              </a:spcAft>
              <a:buClr>
                <a:schemeClr val="lt1"/>
              </a:buClr>
              <a:buSzPts val="2100"/>
              <a:buChar char="●"/>
              <a:defRPr>
                <a:solidFill>
                  <a:schemeClr val="lt1"/>
                </a:solidFill>
              </a:defRPr>
            </a:lvl1pPr>
            <a:lvl2pPr indent="-342900" lvl="1" marL="914400" algn="ctr">
              <a:spcBef>
                <a:spcPts val="0"/>
              </a:spcBef>
              <a:spcAft>
                <a:spcPts val="0"/>
              </a:spcAft>
              <a:buClr>
                <a:schemeClr val="lt1"/>
              </a:buClr>
              <a:buSzPts val="1800"/>
              <a:buChar char="○"/>
              <a:defRPr>
                <a:solidFill>
                  <a:schemeClr val="lt1"/>
                </a:solidFill>
              </a:defRPr>
            </a:lvl2pPr>
            <a:lvl3pPr indent="-342900" lvl="2" marL="1371600" algn="ctr">
              <a:spcBef>
                <a:spcPts val="0"/>
              </a:spcBef>
              <a:spcAft>
                <a:spcPts val="0"/>
              </a:spcAft>
              <a:buClr>
                <a:schemeClr val="lt1"/>
              </a:buClr>
              <a:buSzPts val="1800"/>
              <a:buChar char="■"/>
              <a:defRPr>
                <a:solidFill>
                  <a:schemeClr val="lt1"/>
                </a:solidFill>
              </a:defRPr>
            </a:lvl3pPr>
            <a:lvl4pPr indent="-342900" lvl="3" marL="1828800" algn="ctr">
              <a:spcBef>
                <a:spcPts val="0"/>
              </a:spcBef>
              <a:spcAft>
                <a:spcPts val="0"/>
              </a:spcAft>
              <a:buClr>
                <a:schemeClr val="lt1"/>
              </a:buClr>
              <a:buSzPts val="1800"/>
              <a:buChar char="●"/>
              <a:defRPr>
                <a:solidFill>
                  <a:schemeClr val="lt1"/>
                </a:solidFill>
              </a:defRPr>
            </a:lvl4pPr>
            <a:lvl5pPr indent="-342900" lvl="4" marL="2286000" algn="ctr">
              <a:spcBef>
                <a:spcPts val="0"/>
              </a:spcBef>
              <a:spcAft>
                <a:spcPts val="0"/>
              </a:spcAft>
              <a:buClr>
                <a:schemeClr val="lt1"/>
              </a:buClr>
              <a:buSzPts val="1800"/>
              <a:buChar char="○"/>
              <a:defRPr>
                <a:solidFill>
                  <a:schemeClr val="lt1"/>
                </a:solidFill>
              </a:defRPr>
            </a:lvl5pPr>
            <a:lvl6pPr indent="-342900" lvl="5" marL="2743200" algn="ctr">
              <a:spcBef>
                <a:spcPts val="0"/>
              </a:spcBef>
              <a:spcAft>
                <a:spcPts val="0"/>
              </a:spcAft>
              <a:buClr>
                <a:schemeClr val="lt1"/>
              </a:buClr>
              <a:buSzPts val="1800"/>
              <a:buChar char="■"/>
              <a:defRPr>
                <a:solidFill>
                  <a:schemeClr val="lt1"/>
                </a:solidFill>
              </a:defRPr>
            </a:lvl6pPr>
            <a:lvl7pPr indent="-342900" lvl="6" marL="3200400" algn="ctr">
              <a:spcBef>
                <a:spcPts val="0"/>
              </a:spcBef>
              <a:spcAft>
                <a:spcPts val="0"/>
              </a:spcAft>
              <a:buClr>
                <a:schemeClr val="lt1"/>
              </a:buClr>
              <a:buSzPts val="1800"/>
              <a:buChar char="●"/>
              <a:defRPr>
                <a:solidFill>
                  <a:schemeClr val="lt1"/>
                </a:solidFill>
              </a:defRPr>
            </a:lvl7pPr>
            <a:lvl8pPr indent="-342900" lvl="7" marL="3657600" algn="ctr">
              <a:spcBef>
                <a:spcPts val="0"/>
              </a:spcBef>
              <a:spcAft>
                <a:spcPts val="0"/>
              </a:spcAft>
              <a:buClr>
                <a:schemeClr val="lt1"/>
              </a:buClr>
              <a:buSzPts val="1800"/>
              <a:buChar char="○"/>
              <a:defRPr>
                <a:solidFill>
                  <a:schemeClr val="lt1"/>
                </a:solidFill>
              </a:defRPr>
            </a:lvl8pPr>
            <a:lvl9pPr indent="-342900" lvl="8" marL="4114800" algn="ctr">
              <a:spcBef>
                <a:spcPts val="0"/>
              </a:spcBef>
              <a:spcAft>
                <a:spcPts val="0"/>
              </a:spcAft>
              <a:buClr>
                <a:schemeClr val="lt1"/>
              </a:buClr>
              <a:buSzPts val="1800"/>
              <a:buChar char="■"/>
              <a:defRPr>
                <a:solidFill>
                  <a:schemeClr val="lt1"/>
                </a:solidFill>
              </a:defRPr>
            </a:lvl9pPr>
          </a:lstStyle>
          <a:p/>
        </p:txBody>
      </p:sp>
      <p:sp>
        <p:nvSpPr>
          <p:cNvPr id="274" name="Google Shape;274;p11"/>
          <p:cNvSpPr txBox="1"/>
          <p:nvPr>
            <p:ph idx="12" type="sldNum"/>
          </p:nvPr>
        </p:nvSpPr>
        <p:spPr>
          <a:xfrm>
            <a:off x="13521674" y="7579161"/>
            <a:ext cx="877800" cy="629700"/>
          </a:xfrm>
          <a:prstGeom prst="rect">
            <a:avLst/>
          </a:prstGeom>
        </p:spPr>
        <p:txBody>
          <a:bodyPr anchorCtr="0" anchor="ctr" bIns="146275" lIns="146275" spcFirstLastPara="1" rIns="146275" wrap="square" tIns="1462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12"/>
          <p:cNvSpPr txBox="1"/>
          <p:nvPr>
            <p:ph idx="12" type="sldNum"/>
          </p:nvPr>
        </p:nvSpPr>
        <p:spPr>
          <a:xfrm>
            <a:off x="13521674" y="75791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277" name="Shape 2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p3"/>
          <p:cNvGrpSpPr/>
          <p:nvPr/>
        </p:nvGrpSpPr>
        <p:grpSpPr>
          <a:xfrm>
            <a:off x="234830" y="5450"/>
            <a:ext cx="1973144" cy="2215256"/>
            <a:chOff x="146769" y="3406"/>
            <a:chExt cx="1233215" cy="1384535"/>
          </a:xfrm>
        </p:grpSpPr>
        <p:grpSp>
          <p:nvGrpSpPr>
            <p:cNvPr id="55" name="Google Shape;55;p3"/>
            <p:cNvGrpSpPr/>
            <p:nvPr/>
          </p:nvGrpSpPr>
          <p:grpSpPr>
            <a:xfrm>
              <a:off x="1063183" y="3406"/>
              <a:ext cx="316800" cy="688513"/>
              <a:chOff x="1063183" y="3406"/>
              <a:chExt cx="316800" cy="688513"/>
            </a:xfrm>
          </p:grpSpPr>
          <p:sp>
            <p:nvSpPr>
              <p:cNvPr id="56" name="Google Shape;56;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57" name="Google Shape;57;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604976" y="3406"/>
              <a:ext cx="316800" cy="1036524"/>
              <a:chOff x="604976" y="3406"/>
              <a:chExt cx="316800" cy="1036524"/>
            </a:xfrm>
          </p:grpSpPr>
          <p:sp>
            <p:nvSpPr>
              <p:cNvPr id="59" name="Google Shape;59;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60" name="Google Shape;60;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61" name="Google Shape;61;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146769" y="3406"/>
              <a:ext cx="316800" cy="1384535"/>
              <a:chOff x="146769" y="3406"/>
              <a:chExt cx="316800" cy="1384535"/>
            </a:xfrm>
          </p:grpSpPr>
          <p:sp>
            <p:nvSpPr>
              <p:cNvPr id="63" name="Google Shape;63;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64" name="Google Shape;64;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65" name="Google Shape;65;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66" name="Google Shape;66;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grpSp>
        <p:nvGrpSpPr>
          <p:cNvPr id="67" name="Google Shape;67;p3"/>
          <p:cNvGrpSpPr/>
          <p:nvPr/>
        </p:nvGrpSpPr>
        <p:grpSpPr>
          <a:xfrm>
            <a:off x="10840134" y="4646413"/>
            <a:ext cx="3497836" cy="3583200"/>
            <a:chOff x="6775084" y="2904008"/>
            <a:chExt cx="2186148" cy="2239500"/>
          </a:xfrm>
        </p:grpSpPr>
        <p:grpSp>
          <p:nvGrpSpPr>
            <p:cNvPr id="68" name="Google Shape;68;p3"/>
            <p:cNvGrpSpPr/>
            <p:nvPr/>
          </p:nvGrpSpPr>
          <p:grpSpPr>
            <a:xfrm>
              <a:off x="6775084" y="4253708"/>
              <a:ext cx="409500" cy="889800"/>
              <a:chOff x="6775084" y="4253708"/>
              <a:chExt cx="409500" cy="889800"/>
            </a:xfrm>
          </p:grpSpPr>
          <p:sp>
            <p:nvSpPr>
              <p:cNvPr id="69" name="Google Shape;69;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0" name="Google Shape;70;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367299" y="3804008"/>
              <a:ext cx="409500" cy="1339500"/>
              <a:chOff x="7367299" y="3804008"/>
              <a:chExt cx="409500" cy="1339500"/>
            </a:xfrm>
          </p:grpSpPr>
          <p:sp>
            <p:nvSpPr>
              <p:cNvPr id="72" name="Google Shape;72;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3" name="Google Shape;73;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4" name="Google Shape;74;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7959516" y="3354008"/>
              <a:ext cx="409500" cy="1789500"/>
              <a:chOff x="7959516" y="3354008"/>
              <a:chExt cx="409500" cy="1789500"/>
            </a:xfrm>
          </p:grpSpPr>
          <p:sp>
            <p:nvSpPr>
              <p:cNvPr id="76" name="Google Shape;76;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7" name="Google Shape;77;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8" name="Google Shape;78;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9" name="Google Shape;79;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8551731" y="2904008"/>
              <a:ext cx="409500" cy="2239500"/>
              <a:chOff x="8551731" y="2904008"/>
              <a:chExt cx="409500" cy="2239500"/>
            </a:xfrm>
          </p:grpSpPr>
          <p:sp>
            <p:nvSpPr>
              <p:cNvPr id="81" name="Google Shape;81;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82" name="Google Shape;82;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83" name="Google Shape;83;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84" name="Google Shape;84;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85" name="Google Shape;85;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sp>
        <p:nvSpPr>
          <p:cNvPr id="86" name="Google Shape;86;p3"/>
          <p:cNvSpPr txBox="1"/>
          <p:nvPr>
            <p:ph type="title"/>
          </p:nvPr>
        </p:nvSpPr>
        <p:spPr>
          <a:xfrm>
            <a:off x="1318400" y="2582120"/>
            <a:ext cx="9372600" cy="2996700"/>
          </a:xfrm>
          <a:prstGeom prst="rect">
            <a:avLst/>
          </a:prstGeom>
        </p:spPr>
        <p:txBody>
          <a:bodyPr anchorCtr="0" anchor="ctr" bIns="146275" lIns="146275" spcFirstLastPara="1" rIns="146275" wrap="square" tIns="146275">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p:txBody>
      </p:sp>
      <p:sp>
        <p:nvSpPr>
          <p:cNvPr id="87" name="Google Shape;87;p3"/>
          <p:cNvSpPr txBox="1"/>
          <p:nvPr>
            <p:ph idx="12" type="sldNum"/>
          </p:nvPr>
        </p:nvSpPr>
        <p:spPr>
          <a:xfrm>
            <a:off x="13521674" y="7579161"/>
            <a:ext cx="877800" cy="629700"/>
          </a:xfrm>
          <a:prstGeom prst="rect">
            <a:avLst/>
          </a:prstGeom>
        </p:spPr>
        <p:txBody>
          <a:bodyPr anchorCtr="0" anchor="ctr" bIns="146275" lIns="146275" spcFirstLastPara="1" rIns="146275" wrap="square" tIns="1462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p4"/>
          <p:cNvGrpSpPr/>
          <p:nvPr/>
        </p:nvGrpSpPr>
        <p:grpSpPr>
          <a:xfrm>
            <a:off x="1001538" y="478999"/>
            <a:ext cx="1598876" cy="1598876"/>
            <a:chOff x="348199" y="179450"/>
            <a:chExt cx="1116300" cy="1116300"/>
          </a:xfrm>
        </p:grpSpPr>
        <p:sp>
          <p:nvSpPr>
            <p:cNvPr id="90" name="Google Shape;90;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91" name="Google Shape;91;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92" name="Google Shape;92;p4"/>
          <p:cNvSpPr txBox="1"/>
          <p:nvPr>
            <p:ph type="title"/>
          </p:nvPr>
        </p:nvSpPr>
        <p:spPr>
          <a:xfrm>
            <a:off x="2086080" y="957720"/>
            <a:ext cx="11248800" cy="15990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93" name="Google Shape;93;p4"/>
          <p:cNvSpPr txBox="1"/>
          <p:nvPr>
            <p:ph idx="1" type="body"/>
          </p:nvPr>
        </p:nvSpPr>
        <p:spPr>
          <a:xfrm>
            <a:off x="2086080" y="3184080"/>
            <a:ext cx="11248800" cy="40665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94" name="Google Shape;94;p4"/>
          <p:cNvSpPr txBox="1"/>
          <p:nvPr>
            <p:ph idx="12" type="sldNum"/>
          </p:nvPr>
        </p:nvSpPr>
        <p:spPr>
          <a:xfrm>
            <a:off x="13521674" y="75791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p5"/>
          <p:cNvGrpSpPr/>
          <p:nvPr/>
        </p:nvGrpSpPr>
        <p:grpSpPr>
          <a:xfrm>
            <a:off x="1001538" y="478999"/>
            <a:ext cx="1598876" cy="1598876"/>
            <a:chOff x="348199" y="179450"/>
            <a:chExt cx="1116300" cy="1116300"/>
          </a:xfrm>
        </p:grpSpPr>
        <p:sp>
          <p:nvSpPr>
            <p:cNvPr id="97" name="Google Shape;97;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98" name="Google Shape;98;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99" name="Google Shape;99;p5"/>
          <p:cNvSpPr txBox="1"/>
          <p:nvPr>
            <p:ph type="title"/>
          </p:nvPr>
        </p:nvSpPr>
        <p:spPr>
          <a:xfrm>
            <a:off x="2086080" y="957720"/>
            <a:ext cx="11248800" cy="15990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00" name="Google Shape;100;p5"/>
          <p:cNvSpPr txBox="1"/>
          <p:nvPr>
            <p:ph idx="1" type="body"/>
          </p:nvPr>
        </p:nvSpPr>
        <p:spPr>
          <a:xfrm>
            <a:off x="2086080" y="3184080"/>
            <a:ext cx="5488800" cy="40665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01" name="Google Shape;101;p5"/>
          <p:cNvSpPr txBox="1"/>
          <p:nvPr>
            <p:ph idx="2" type="body"/>
          </p:nvPr>
        </p:nvSpPr>
        <p:spPr>
          <a:xfrm>
            <a:off x="7845840" y="3184080"/>
            <a:ext cx="5488800" cy="40665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02" name="Google Shape;102;p5"/>
          <p:cNvSpPr txBox="1"/>
          <p:nvPr>
            <p:ph idx="12" type="sldNum"/>
          </p:nvPr>
        </p:nvSpPr>
        <p:spPr>
          <a:xfrm>
            <a:off x="13521674" y="75791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p6"/>
          <p:cNvGrpSpPr/>
          <p:nvPr/>
        </p:nvGrpSpPr>
        <p:grpSpPr>
          <a:xfrm>
            <a:off x="1001538" y="478999"/>
            <a:ext cx="1598876" cy="1598876"/>
            <a:chOff x="348199" y="179450"/>
            <a:chExt cx="1116300" cy="1116300"/>
          </a:xfrm>
        </p:grpSpPr>
        <p:sp>
          <p:nvSpPr>
            <p:cNvPr id="105" name="Google Shape;105;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06" name="Google Shape;106;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107" name="Google Shape;107;p6"/>
          <p:cNvSpPr txBox="1"/>
          <p:nvPr>
            <p:ph type="title"/>
          </p:nvPr>
        </p:nvSpPr>
        <p:spPr>
          <a:xfrm>
            <a:off x="2086080" y="957720"/>
            <a:ext cx="11248800" cy="15990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08" name="Google Shape;108;p6"/>
          <p:cNvSpPr txBox="1"/>
          <p:nvPr>
            <p:ph idx="12" type="sldNum"/>
          </p:nvPr>
        </p:nvSpPr>
        <p:spPr>
          <a:xfrm>
            <a:off x="13521674" y="75791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p7"/>
          <p:cNvGrpSpPr/>
          <p:nvPr/>
        </p:nvGrpSpPr>
        <p:grpSpPr>
          <a:xfrm>
            <a:off x="1001538" y="478999"/>
            <a:ext cx="1598876" cy="1598876"/>
            <a:chOff x="348199" y="179450"/>
            <a:chExt cx="1116300" cy="1116300"/>
          </a:xfrm>
        </p:grpSpPr>
        <p:sp>
          <p:nvSpPr>
            <p:cNvPr id="111" name="Google Shape;111;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12" name="Google Shape;112;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113" name="Google Shape;113;p7"/>
          <p:cNvSpPr txBox="1"/>
          <p:nvPr>
            <p:ph type="title"/>
          </p:nvPr>
        </p:nvSpPr>
        <p:spPr>
          <a:xfrm>
            <a:off x="2086080" y="957720"/>
            <a:ext cx="5299200" cy="25440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14" name="Google Shape;114;p7"/>
          <p:cNvSpPr txBox="1"/>
          <p:nvPr>
            <p:ph idx="1" type="body"/>
          </p:nvPr>
        </p:nvSpPr>
        <p:spPr>
          <a:xfrm>
            <a:off x="2086080" y="3695480"/>
            <a:ext cx="5299200" cy="35550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15" name="Google Shape;115;p7"/>
          <p:cNvSpPr txBox="1"/>
          <p:nvPr>
            <p:ph idx="12" type="sldNum"/>
          </p:nvPr>
        </p:nvSpPr>
        <p:spPr>
          <a:xfrm>
            <a:off x="13521674" y="75791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p8"/>
          <p:cNvGrpSpPr/>
          <p:nvPr/>
        </p:nvGrpSpPr>
        <p:grpSpPr>
          <a:xfrm>
            <a:off x="10986742" y="2090"/>
            <a:ext cx="3627921" cy="4162703"/>
            <a:chOff x="6790514" y="1306"/>
            <a:chExt cx="2267451" cy="2601690"/>
          </a:xfrm>
        </p:grpSpPr>
        <p:grpSp>
          <p:nvGrpSpPr>
            <p:cNvPr id="118" name="Google Shape;118;p8"/>
            <p:cNvGrpSpPr/>
            <p:nvPr/>
          </p:nvGrpSpPr>
          <p:grpSpPr>
            <a:xfrm>
              <a:off x="7067465" y="1306"/>
              <a:ext cx="1990500" cy="1990200"/>
              <a:chOff x="7067465" y="1306"/>
              <a:chExt cx="1990500" cy="1990200"/>
            </a:xfrm>
          </p:grpSpPr>
          <p:sp>
            <p:nvSpPr>
              <p:cNvPr id="119" name="Google Shape;119;p8"/>
              <p:cNvSpPr/>
              <p:nvPr/>
            </p:nvSpPr>
            <p:spPr>
              <a:xfrm rot="-8648551">
                <a:off x="7594313" y="527721"/>
                <a:ext cx="937226" cy="937226"/>
              </a:xfrm>
              <a:prstGeom prst="ellipse">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20" name="Google Shape;120;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21" name="Google Shape;121;p8"/>
              <p:cNvSpPr/>
              <p:nvPr/>
            </p:nvSpPr>
            <p:spPr>
              <a:xfrm rot="-8649154">
                <a:off x="7349891" y="283705"/>
                <a:ext cx="1425647" cy="1425404"/>
              </a:xfrm>
              <a:prstGeom prst="ellipse">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8207126" y="1807996"/>
              <a:ext cx="795000" cy="795000"/>
              <a:chOff x="8207126" y="1807996"/>
              <a:chExt cx="795000" cy="795000"/>
            </a:xfrm>
          </p:grpSpPr>
          <p:sp>
            <p:nvSpPr>
              <p:cNvPr id="123" name="Google Shape;123;p8"/>
              <p:cNvSpPr/>
              <p:nvPr/>
            </p:nvSpPr>
            <p:spPr>
              <a:xfrm rot="2152054">
                <a:off x="8319942" y="1920813"/>
                <a:ext cx="569367" cy="569367"/>
              </a:xfrm>
              <a:prstGeom prst="ellipse">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24" name="Google Shape;124;p8"/>
              <p:cNvSpPr/>
              <p:nvPr/>
            </p:nvSpPr>
            <p:spPr>
              <a:xfrm rot="2150259">
                <a:off x="8408218" y="2008610"/>
                <a:ext cx="393004" cy="393004"/>
              </a:xfrm>
              <a:prstGeom prst="ellipse">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25" name="Google Shape;125;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6790514" y="118857"/>
              <a:ext cx="548700" cy="548700"/>
              <a:chOff x="6790514" y="118857"/>
              <a:chExt cx="548700" cy="548700"/>
            </a:xfrm>
          </p:grpSpPr>
          <p:sp>
            <p:nvSpPr>
              <p:cNvPr id="127" name="Google Shape;127;p8"/>
              <p:cNvSpPr/>
              <p:nvPr/>
            </p:nvSpPr>
            <p:spPr>
              <a:xfrm rot="2150259">
                <a:off x="6868362" y="196705"/>
                <a:ext cx="393004" cy="393004"/>
              </a:xfrm>
              <a:prstGeom prst="ellipse">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28" name="Google Shape;128;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sp>
        <p:nvSpPr>
          <p:cNvPr id="129" name="Google Shape;129;p8"/>
          <p:cNvSpPr txBox="1"/>
          <p:nvPr>
            <p:ph type="title"/>
          </p:nvPr>
        </p:nvSpPr>
        <p:spPr>
          <a:xfrm>
            <a:off x="1318400" y="1221760"/>
            <a:ext cx="9372600" cy="5717400"/>
          </a:xfrm>
          <a:prstGeom prst="rect">
            <a:avLst/>
          </a:prstGeom>
        </p:spPr>
        <p:txBody>
          <a:bodyPr anchorCtr="0" anchor="ctr" bIns="146275" lIns="146275" spcFirstLastPara="1" rIns="146275" wrap="square" tIns="146275">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p:txBody>
      </p:sp>
      <p:sp>
        <p:nvSpPr>
          <p:cNvPr id="130" name="Google Shape;130;p8"/>
          <p:cNvSpPr txBox="1"/>
          <p:nvPr>
            <p:ph idx="12" type="sldNum"/>
          </p:nvPr>
        </p:nvSpPr>
        <p:spPr>
          <a:xfrm>
            <a:off x="13521674" y="7579161"/>
            <a:ext cx="877800" cy="629700"/>
          </a:xfrm>
          <a:prstGeom prst="rect">
            <a:avLst/>
          </a:prstGeom>
        </p:spPr>
        <p:txBody>
          <a:bodyPr anchorCtr="0" anchor="ctr" bIns="146275" lIns="146275" spcFirstLastPara="1" rIns="146275" wrap="square" tIns="1462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p9"/>
          <p:cNvGrpSpPr/>
          <p:nvPr/>
        </p:nvGrpSpPr>
        <p:grpSpPr>
          <a:xfrm>
            <a:off x="1001538" y="478999"/>
            <a:ext cx="1598876" cy="1598876"/>
            <a:chOff x="348199" y="179450"/>
            <a:chExt cx="1116300" cy="1116300"/>
          </a:xfrm>
        </p:grpSpPr>
        <p:sp>
          <p:nvSpPr>
            <p:cNvPr id="133" name="Google Shape;133;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34" name="Google Shape;134;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135" name="Google Shape;135;p9"/>
          <p:cNvSpPr txBox="1"/>
          <p:nvPr>
            <p:ph type="title"/>
          </p:nvPr>
        </p:nvSpPr>
        <p:spPr>
          <a:xfrm>
            <a:off x="2086080" y="957720"/>
            <a:ext cx="5488800" cy="3184200"/>
          </a:xfrm>
          <a:prstGeom prst="rect">
            <a:avLst/>
          </a:prstGeom>
          <a:ln cap="flat" cmpd="sng" w="9525">
            <a:solidFill>
              <a:schemeClr val="lt1"/>
            </a:solidFill>
            <a:prstDash val="solid"/>
            <a:round/>
            <a:headEnd len="sm" w="sm" type="none"/>
            <a:tailEnd len="sm" w="sm" type="none"/>
          </a:ln>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36" name="Google Shape;136;p9"/>
          <p:cNvSpPr txBox="1"/>
          <p:nvPr>
            <p:ph idx="1" type="subTitle"/>
          </p:nvPr>
        </p:nvSpPr>
        <p:spPr>
          <a:xfrm>
            <a:off x="2086080" y="4389124"/>
            <a:ext cx="5488800" cy="1161600"/>
          </a:xfrm>
          <a:prstGeom prst="rect">
            <a:avLst/>
          </a:prstGeom>
          <a:ln cap="flat" cmpd="sng" w="9525">
            <a:solidFill>
              <a:schemeClr val="lt1"/>
            </a:solidFill>
            <a:prstDash val="solid"/>
            <a:round/>
            <a:headEnd len="sm" w="sm" type="none"/>
            <a:tailEnd len="sm" w="sm" type="none"/>
          </a:ln>
        </p:spPr>
        <p:txBody>
          <a:bodyPr anchorCtr="0" anchor="t" bIns="146275" lIns="146275" spcFirstLastPara="1" rIns="146275" wrap="square" tIns="146275">
            <a:normAutofit/>
          </a:bodyPr>
          <a:lstStyle>
            <a:lvl1pPr lvl="0">
              <a:lnSpc>
                <a:spcPct val="100000"/>
              </a:lnSpc>
              <a:spcBef>
                <a:spcPts val="0"/>
              </a:spcBef>
              <a:spcAft>
                <a:spcPts val="0"/>
              </a:spcAft>
              <a:buSzPts val="2600"/>
              <a:buNone/>
              <a:defRPr sz="2600"/>
            </a:lvl1pPr>
            <a:lvl2pPr lvl="1">
              <a:lnSpc>
                <a:spcPct val="100000"/>
              </a:lnSpc>
              <a:spcBef>
                <a:spcPts val="0"/>
              </a:spcBef>
              <a:spcAft>
                <a:spcPts val="0"/>
              </a:spcAft>
              <a:buSzPts val="2600"/>
              <a:buNone/>
              <a:defRPr sz="2600"/>
            </a:lvl2pPr>
            <a:lvl3pPr lvl="2">
              <a:lnSpc>
                <a:spcPct val="100000"/>
              </a:lnSpc>
              <a:spcBef>
                <a:spcPts val="0"/>
              </a:spcBef>
              <a:spcAft>
                <a:spcPts val="0"/>
              </a:spcAft>
              <a:buSzPts val="2600"/>
              <a:buNone/>
              <a:defRPr sz="2600"/>
            </a:lvl3pPr>
            <a:lvl4pPr lvl="3">
              <a:lnSpc>
                <a:spcPct val="100000"/>
              </a:lnSpc>
              <a:spcBef>
                <a:spcPts val="0"/>
              </a:spcBef>
              <a:spcAft>
                <a:spcPts val="0"/>
              </a:spcAft>
              <a:buSzPts val="2600"/>
              <a:buNone/>
              <a:defRPr sz="2600"/>
            </a:lvl4pPr>
            <a:lvl5pPr lvl="4">
              <a:lnSpc>
                <a:spcPct val="100000"/>
              </a:lnSpc>
              <a:spcBef>
                <a:spcPts val="0"/>
              </a:spcBef>
              <a:spcAft>
                <a:spcPts val="0"/>
              </a:spcAft>
              <a:buSzPts val="2600"/>
              <a:buNone/>
              <a:defRPr sz="2600"/>
            </a:lvl5pPr>
            <a:lvl6pPr lvl="5">
              <a:lnSpc>
                <a:spcPct val="100000"/>
              </a:lnSpc>
              <a:spcBef>
                <a:spcPts val="0"/>
              </a:spcBef>
              <a:spcAft>
                <a:spcPts val="0"/>
              </a:spcAft>
              <a:buSzPts val="2600"/>
              <a:buNone/>
              <a:defRPr sz="2600"/>
            </a:lvl6pPr>
            <a:lvl7pPr lvl="6">
              <a:lnSpc>
                <a:spcPct val="100000"/>
              </a:lnSpc>
              <a:spcBef>
                <a:spcPts val="0"/>
              </a:spcBef>
              <a:spcAft>
                <a:spcPts val="0"/>
              </a:spcAft>
              <a:buSzPts val="2600"/>
              <a:buNone/>
              <a:defRPr sz="2600"/>
            </a:lvl7pPr>
            <a:lvl8pPr lvl="7">
              <a:lnSpc>
                <a:spcPct val="100000"/>
              </a:lnSpc>
              <a:spcBef>
                <a:spcPts val="0"/>
              </a:spcBef>
              <a:spcAft>
                <a:spcPts val="0"/>
              </a:spcAft>
              <a:buSzPts val="2600"/>
              <a:buNone/>
              <a:defRPr sz="2600"/>
            </a:lvl8pPr>
            <a:lvl9pPr lvl="8">
              <a:lnSpc>
                <a:spcPct val="100000"/>
              </a:lnSpc>
              <a:spcBef>
                <a:spcPts val="0"/>
              </a:spcBef>
              <a:spcAft>
                <a:spcPts val="0"/>
              </a:spcAft>
              <a:buSzPts val="2600"/>
              <a:buNone/>
              <a:defRPr sz="2600"/>
            </a:lvl9pPr>
          </a:lstStyle>
          <a:p/>
        </p:txBody>
      </p:sp>
      <p:sp>
        <p:nvSpPr>
          <p:cNvPr id="137" name="Google Shape;137;p9"/>
          <p:cNvSpPr txBox="1"/>
          <p:nvPr>
            <p:ph idx="2" type="body"/>
          </p:nvPr>
        </p:nvSpPr>
        <p:spPr>
          <a:xfrm>
            <a:off x="7845920" y="1057600"/>
            <a:ext cx="5488800" cy="6192900"/>
          </a:xfrm>
          <a:prstGeom prst="rect">
            <a:avLst/>
          </a:prstGeom>
          <a:ln cap="flat" cmpd="sng" w="9525">
            <a:solidFill>
              <a:schemeClr val="lt1"/>
            </a:solidFill>
            <a:prstDash val="solid"/>
            <a:round/>
            <a:headEnd len="sm" w="sm" type="none"/>
            <a:tailEnd len="sm" w="sm" type="none"/>
          </a:ln>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38" name="Google Shape;138;p9"/>
          <p:cNvSpPr txBox="1"/>
          <p:nvPr>
            <p:ph idx="12" type="sldNum"/>
          </p:nvPr>
        </p:nvSpPr>
        <p:spPr>
          <a:xfrm>
            <a:off x="13521674" y="75791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p10"/>
          <p:cNvGrpSpPr/>
          <p:nvPr/>
        </p:nvGrpSpPr>
        <p:grpSpPr>
          <a:xfrm>
            <a:off x="1141383" y="6155382"/>
            <a:ext cx="1320583" cy="1320583"/>
            <a:chOff x="348199" y="179450"/>
            <a:chExt cx="1116300" cy="1116300"/>
          </a:xfrm>
        </p:grpSpPr>
        <p:sp>
          <p:nvSpPr>
            <p:cNvPr id="141" name="Google Shape;141;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42" name="Google Shape;142;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143" name="Google Shape;143;p10"/>
          <p:cNvSpPr txBox="1"/>
          <p:nvPr>
            <p:ph idx="1" type="body"/>
          </p:nvPr>
        </p:nvSpPr>
        <p:spPr>
          <a:xfrm>
            <a:off x="2086080" y="6622360"/>
            <a:ext cx="9348900" cy="855900"/>
          </a:xfrm>
          <a:prstGeom prst="rect">
            <a:avLst/>
          </a:prstGeom>
        </p:spPr>
        <p:txBody>
          <a:bodyPr anchorCtr="0" anchor="t" bIns="146275" lIns="146275" spcFirstLastPara="1" rIns="146275" wrap="square" tIns="146275">
            <a:normAutofit/>
          </a:bodyPr>
          <a:lstStyle>
            <a:lvl1pPr indent="-228600" lvl="0" marL="457200">
              <a:lnSpc>
                <a:spcPct val="100000"/>
              </a:lnSpc>
              <a:spcBef>
                <a:spcPts val="0"/>
              </a:spcBef>
              <a:spcAft>
                <a:spcPts val="0"/>
              </a:spcAft>
              <a:buSzPts val="2100"/>
              <a:buNone/>
              <a:defRPr/>
            </a:lvl1pPr>
          </a:lstStyle>
          <a:p/>
        </p:txBody>
      </p:sp>
      <p:sp>
        <p:nvSpPr>
          <p:cNvPr id="144" name="Google Shape;144;p10"/>
          <p:cNvSpPr txBox="1"/>
          <p:nvPr>
            <p:ph idx="12" type="sldNum"/>
          </p:nvPr>
        </p:nvSpPr>
        <p:spPr>
          <a:xfrm>
            <a:off x="13521674" y="75791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spcBef>
                <a:spcPts val="0"/>
              </a:spcBef>
              <a:spcAft>
                <a:spcPts val="0"/>
              </a:spcAft>
              <a:buClr>
                <a:schemeClr val="dk2"/>
              </a:buClr>
              <a:buSzPts val="4500"/>
              <a:buFont typeface="Maven Pro"/>
              <a:buNone/>
              <a:defRPr b="1" sz="4500">
                <a:solidFill>
                  <a:schemeClr val="dk2"/>
                </a:solidFill>
                <a:latin typeface="Maven Pro"/>
                <a:ea typeface="Maven Pro"/>
                <a:cs typeface="Maven Pro"/>
                <a:sym typeface="Maven Pro"/>
              </a:defRPr>
            </a:lvl1pPr>
            <a:lvl2pPr lvl="1">
              <a:spcBef>
                <a:spcPts val="0"/>
              </a:spcBef>
              <a:spcAft>
                <a:spcPts val="0"/>
              </a:spcAft>
              <a:buClr>
                <a:schemeClr val="dk2"/>
              </a:buClr>
              <a:buSzPts val="4500"/>
              <a:buFont typeface="Maven Pro"/>
              <a:buNone/>
              <a:defRPr b="1" sz="4500">
                <a:solidFill>
                  <a:schemeClr val="dk2"/>
                </a:solidFill>
                <a:latin typeface="Maven Pro"/>
                <a:ea typeface="Maven Pro"/>
                <a:cs typeface="Maven Pro"/>
                <a:sym typeface="Maven Pro"/>
              </a:defRPr>
            </a:lvl2pPr>
            <a:lvl3pPr lvl="2">
              <a:spcBef>
                <a:spcPts val="0"/>
              </a:spcBef>
              <a:spcAft>
                <a:spcPts val="0"/>
              </a:spcAft>
              <a:buClr>
                <a:schemeClr val="dk2"/>
              </a:buClr>
              <a:buSzPts val="4500"/>
              <a:buFont typeface="Maven Pro"/>
              <a:buNone/>
              <a:defRPr b="1" sz="4500">
                <a:solidFill>
                  <a:schemeClr val="dk2"/>
                </a:solidFill>
                <a:latin typeface="Maven Pro"/>
                <a:ea typeface="Maven Pro"/>
                <a:cs typeface="Maven Pro"/>
                <a:sym typeface="Maven Pro"/>
              </a:defRPr>
            </a:lvl3pPr>
            <a:lvl4pPr lvl="3">
              <a:spcBef>
                <a:spcPts val="0"/>
              </a:spcBef>
              <a:spcAft>
                <a:spcPts val="0"/>
              </a:spcAft>
              <a:buClr>
                <a:schemeClr val="dk2"/>
              </a:buClr>
              <a:buSzPts val="4500"/>
              <a:buFont typeface="Maven Pro"/>
              <a:buNone/>
              <a:defRPr b="1" sz="4500">
                <a:solidFill>
                  <a:schemeClr val="dk2"/>
                </a:solidFill>
                <a:latin typeface="Maven Pro"/>
                <a:ea typeface="Maven Pro"/>
                <a:cs typeface="Maven Pro"/>
                <a:sym typeface="Maven Pro"/>
              </a:defRPr>
            </a:lvl4pPr>
            <a:lvl5pPr lvl="4">
              <a:spcBef>
                <a:spcPts val="0"/>
              </a:spcBef>
              <a:spcAft>
                <a:spcPts val="0"/>
              </a:spcAft>
              <a:buClr>
                <a:schemeClr val="dk2"/>
              </a:buClr>
              <a:buSzPts val="4500"/>
              <a:buFont typeface="Maven Pro"/>
              <a:buNone/>
              <a:defRPr b="1" sz="4500">
                <a:solidFill>
                  <a:schemeClr val="dk2"/>
                </a:solidFill>
                <a:latin typeface="Maven Pro"/>
                <a:ea typeface="Maven Pro"/>
                <a:cs typeface="Maven Pro"/>
                <a:sym typeface="Maven Pro"/>
              </a:defRPr>
            </a:lvl5pPr>
            <a:lvl6pPr lvl="5">
              <a:spcBef>
                <a:spcPts val="0"/>
              </a:spcBef>
              <a:spcAft>
                <a:spcPts val="0"/>
              </a:spcAft>
              <a:buClr>
                <a:schemeClr val="dk2"/>
              </a:buClr>
              <a:buSzPts val="4500"/>
              <a:buFont typeface="Maven Pro"/>
              <a:buNone/>
              <a:defRPr b="1" sz="4500">
                <a:solidFill>
                  <a:schemeClr val="dk2"/>
                </a:solidFill>
                <a:latin typeface="Maven Pro"/>
                <a:ea typeface="Maven Pro"/>
                <a:cs typeface="Maven Pro"/>
                <a:sym typeface="Maven Pro"/>
              </a:defRPr>
            </a:lvl6pPr>
            <a:lvl7pPr lvl="6">
              <a:spcBef>
                <a:spcPts val="0"/>
              </a:spcBef>
              <a:spcAft>
                <a:spcPts val="0"/>
              </a:spcAft>
              <a:buClr>
                <a:schemeClr val="dk2"/>
              </a:buClr>
              <a:buSzPts val="4500"/>
              <a:buFont typeface="Maven Pro"/>
              <a:buNone/>
              <a:defRPr b="1" sz="4500">
                <a:solidFill>
                  <a:schemeClr val="dk2"/>
                </a:solidFill>
                <a:latin typeface="Maven Pro"/>
                <a:ea typeface="Maven Pro"/>
                <a:cs typeface="Maven Pro"/>
                <a:sym typeface="Maven Pro"/>
              </a:defRPr>
            </a:lvl7pPr>
            <a:lvl8pPr lvl="7">
              <a:spcBef>
                <a:spcPts val="0"/>
              </a:spcBef>
              <a:spcAft>
                <a:spcPts val="0"/>
              </a:spcAft>
              <a:buClr>
                <a:schemeClr val="dk2"/>
              </a:buClr>
              <a:buSzPts val="4500"/>
              <a:buFont typeface="Maven Pro"/>
              <a:buNone/>
              <a:defRPr b="1" sz="4500">
                <a:solidFill>
                  <a:schemeClr val="dk2"/>
                </a:solidFill>
                <a:latin typeface="Maven Pro"/>
                <a:ea typeface="Maven Pro"/>
                <a:cs typeface="Maven Pro"/>
                <a:sym typeface="Maven Pro"/>
              </a:defRPr>
            </a:lvl8pPr>
            <a:lvl9pPr lvl="8">
              <a:spcBef>
                <a:spcPts val="0"/>
              </a:spcBef>
              <a:spcAft>
                <a:spcPts val="0"/>
              </a:spcAft>
              <a:buClr>
                <a:schemeClr val="dk2"/>
              </a:buClr>
              <a:buSzPts val="4500"/>
              <a:buFont typeface="Maven Pro"/>
              <a:buNone/>
              <a:defRPr b="1" sz="4500">
                <a:solidFill>
                  <a:schemeClr val="dk2"/>
                </a:solidFill>
                <a:latin typeface="Maven Pro"/>
                <a:ea typeface="Maven Pro"/>
                <a:cs typeface="Maven Pro"/>
                <a:sym typeface="Maven Pro"/>
              </a:defRPr>
            </a:lvl9pPr>
          </a:lstStyle>
          <a:p/>
        </p:txBody>
      </p:sp>
      <p:sp>
        <p:nvSpPr>
          <p:cNvPr id="11" name="Google Shape;11;p1"/>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361950" lvl="0" marL="457200">
              <a:lnSpc>
                <a:spcPct val="115000"/>
              </a:lnSpc>
              <a:spcBef>
                <a:spcPts val="0"/>
              </a:spcBef>
              <a:spcAft>
                <a:spcPts val="0"/>
              </a:spcAft>
              <a:buClr>
                <a:schemeClr val="dk2"/>
              </a:buClr>
              <a:buSzPts val="2100"/>
              <a:buFont typeface="Nunito"/>
              <a:buChar char="●"/>
              <a:defRPr sz="2100">
                <a:solidFill>
                  <a:schemeClr val="dk2"/>
                </a:solidFill>
                <a:latin typeface="Nunito"/>
                <a:ea typeface="Nunito"/>
                <a:cs typeface="Nunito"/>
                <a:sym typeface="Nunito"/>
              </a:defRPr>
            </a:lvl1pPr>
            <a:lvl2pPr indent="-342900" lvl="1" marL="9144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2pPr>
            <a:lvl3pPr indent="-342900" lvl="2" marL="13716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3pPr>
            <a:lvl4pPr indent="-342900" lvl="3" marL="18288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4pPr>
            <a:lvl5pPr indent="-342900" lvl="4" marL="22860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5pPr>
            <a:lvl6pPr indent="-342900" lvl="5" marL="2743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6pPr>
            <a:lvl7pPr indent="-342900" lvl="6" marL="32004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7pPr>
            <a:lvl8pPr indent="-342900" lvl="7" marL="36576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8pPr>
            <a:lvl9pPr indent="-342900" lvl="8" marL="41148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9pPr>
          </a:lstStyle>
          <a:p/>
        </p:txBody>
      </p:sp>
      <p:sp>
        <p:nvSpPr>
          <p:cNvPr id="12" name="Google Shape;12;p1"/>
          <p:cNvSpPr txBox="1"/>
          <p:nvPr>
            <p:ph idx="12" type="sldNum"/>
          </p:nvPr>
        </p:nvSpPr>
        <p:spPr>
          <a:xfrm>
            <a:off x="13521674" y="7579161"/>
            <a:ext cx="877800" cy="629700"/>
          </a:xfrm>
          <a:prstGeom prst="rect">
            <a:avLst/>
          </a:prstGeom>
          <a:noFill/>
          <a:ln>
            <a:noFill/>
          </a:ln>
        </p:spPr>
        <p:txBody>
          <a:bodyPr anchorCtr="0" anchor="ctr" bIns="146275" lIns="146275" spcFirstLastPara="1" rIns="146275" wrap="square" tIns="146275">
            <a:normAutofit/>
          </a:bodyPr>
          <a:lstStyle>
            <a:lvl1pPr lvl="0" algn="r">
              <a:buNone/>
              <a:defRPr sz="1400">
                <a:solidFill>
                  <a:schemeClr val="dk2"/>
                </a:solidFill>
                <a:latin typeface="Nunito"/>
                <a:ea typeface="Nunito"/>
                <a:cs typeface="Nunito"/>
                <a:sym typeface="Nunito"/>
              </a:defRPr>
            </a:lvl1pPr>
            <a:lvl2pPr lvl="1" algn="r">
              <a:buNone/>
              <a:defRPr sz="1400">
                <a:solidFill>
                  <a:schemeClr val="dk2"/>
                </a:solidFill>
                <a:latin typeface="Nunito"/>
                <a:ea typeface="Nunito"/>
                <a:cs typeface="Nunito"/>
                <a:sym typeface="Nunito"/>
              </a:defRPr>
            </a:lvl2pPr>
            <a:lvl3pPr lvl="2" algn="r">
              <a:buNone/>
              <a:defRPr sz="1400">
                <a:solidFill>
                  <a:schemeClr val="dk2"/>
                </a:solidFill>
                <a:latin typeface="Nunito"/>
                <a:ea typeface="Nunito"/>
                <a:cs typeface="Nunito"/>
                <a:sym typeface="Nunito"/>
              </a:defRPr>
            </a:lvl3pPr>
            <a:lvl4pPr lvl="3" algn="r">
              <a:buNone/>
              <a:defRPr sz="1400">
                <a:solidFill>
                  <a:schemeClr val="dk2"/>
                </a:solidFill>
                <a:latin typeface="Nunito"/>
                <a:ea typeface="Nunito"/>
                <a:cs typeface="Nunito"/>
                <a:sym typeface="Nunito"/>
              </a:defRPr>
            </a:lvl4pPr>
            <a:lvl5pPr lvl="4" algn="r">
              <a:buNone/>
              <a:defRPr sz="1400">
                <a:solidFill>
                  <a:schemeClr val="dk2"/>
                </a:solidFill>
                <a:latin typeface="Nunito"/>
                <a:ea typeface="Nunito"/>
                <a:cs typeface="Nunito"/>
                <a:sym typeface="Nunito"/>
              </a:defRPr>
            </a:lvl5pPr>
            <a:lvl6pPr lvl="5" algn="r">
              <a:buNone/>
              <a:defRPr sz="1400">
                <a:solidFill>
                  <a:schemeClr val="dk2"/>
                </a:solidFill>
                <a:latin typeface="Nunito"/>
                <a:ea typeface="Nunito"/>
                <a:cs typeface="Nunito"/>
                <a:sym typeface="Nunito"/>
              </a:defRPr>
            </a:lvl6pPr>
            <a:lvl7pPr lvl="6" algn="r">
              <a:buNone/>
              <a:defRPr sz="1400">
                <a:solidFill>
                  <a:schemeClr val="dk2"/>
                </a:solidFill>
                <a:latin typeface="Nunito"/>
                <a:ea typeface="Nunito"/>
                <a:cs typeface="Nunito"/>
                <a:sym typeface="Nunito"/>
              </a:defRPr>
            </a:lvl7pPr>
            <a:lvl8pPr lvl="7" algn="r">
              <a:buNone/>
              <a:defRPr sz="1400">
                <a:solidFill>
                  <a:schemeClr val="dk2"/>
                </a:solidFill>
                <a:latin typeface="Nunito"/>
                <a:ea typeface="Nunito"/>
                <a:cs typeface="Nunito"/>
                <a:sym typeface="Nunito"/>
              </a:defRPr>
            </a:lvl8pPr>
            <a:lvl9pPr lvl="8" algn="r">
              <a:buNone/>
              <a:defRPr sz="14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Imagen con muchos simbolos de interrogacion que ilustre la pregunta de ¿como aprenden las computadora?,¿Como saben diferenciar un perro de un gato, una manzana de una pera, como pueden comprender o que les digo etc.?" id="283" name="Google Shape;283;p14"/>
          <p:cNvPicPr preferRelativeResize="0"/>
          <p:nvPr/>
        </p:nvPicPr>
        <p:blipFill>
          <a:blip r:embed="rId3">
            <a:alphaModFix/>
          </a:blip>
          <a:stretch>
            <a:fillRect/>
          </a:stretch>
        </p:blipFill>
        <p:spPr>
          <a:xfrm>
            <a:off x="630725" y="76200"/>
            <a:ext cx="12774575" cy="8077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3"/>
          <p:cNvSpPr/>
          <p:nvPr/>
        </p:nvSpPr>
        <p:spPr>
          <a:xfrm>
            <a:off x="793790" y="733901"/>
            <a:ext cx="959608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Beneficios Clave: Lo que Aprenderás</a:t>
            </a:r>
            <a:endParaRPr b="0" i="0" sz="4450" u="none" cap="none" strike="noStrike"/>
          </a:p>
        </p:txBody>
      </p:sp>
      <p:sp>
        <p:nvSpPr>
          <p:cNvPr id="394" name="Google Shape;394;p23"/>
          <p:cNvSpPr/>
          <p:nvPr/>
        </p:nvSpPr>
        <p:spPr>
          <a:xfrm>
            <a:off x="7299960" y="1896308"/>
            <a:ext cx="30480" cy="5599271"/>
          </a:xfrm>
          <a:prstGeom prst="roundRect">
            <a:avLst>
              <a:gd fmla="val 312558"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6410087" y="2136219"/>
            <a:ext cx="680442" cy="30480"/>
          </a:xfrm>
          <a:prstGeom prst="roundRect">
            <a:avLst>
              <a:gd fmla="val 312558"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7060049" y="1896308"/>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7145119" y="1938814"/>
            <a:ext cx="340162" cy="425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b="0" i="0" lang="en-US" sz="2650" u="none" cap="none" strike="noStrike">
                <a:solidFill>
                  <a:srgbClr val="3C3939"/>
                </a:solidFill>
                <a:latin typeface="Raleway"/>
                <a:ea typeface="Raleway"/>
                <a:cs typeface="Raleway"/>
                <a:sym typeface="Raleway"/>
              </a:rPr>
              <a:t>1</a:t>
            </a:r>
            <a:endParaRPr b="0" i="0" sz="2650" u="none" cap="none" strike="noStrike"/>
          </a:p>
        </p:txBody>
      </p:sp>
      <p:sp>
        <p:nvSpPr>
          <p:cNvPr id="398" name="Google Shape;398;p23"/>
          <p:cNvSpPr/>
          <p:nvPr/>
        </p:nvSpPr>
        <p:spPr>
          <a:xfrm>
            <a:off x="3337441" y="1974175"/>
            <a:ext cx="2843689" cy="35433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Fundamentos Sólidos</a:t>
            </a:r>
            <a:endParaRPr b="0" i="0" sz="2200" u="none" cap="none" strike="noStrike"/>
          </a:p>
        </p:txBody>
      </p:sp>
      <p:sp>
        <p:nvSpPr>
          <p:cNvPr id="399" name="Google Shape;399;p23"/>
          <p:cNvSpPr/>
          <p:nvPr/>
        </p:nvSpPr>
        <p:spPr>
          <a:xfrm>
            <a:off x="793790" y="2464594"/>
            <a:ext cx="5387340" cy="1088708"/>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Comprenderás los cimientos del álgebra lineal y el cálculo que subyacen a todo el aprendizaje automático y la ciencia de datos.</a:t>
            </a:r>
            <a:endParaRPr b="0" i="0" sz="1750" u="none" cap="none" strike="noStrike"/>
          </a:p>
        </p:txBody>
      </p:sp>
      <p:sp>
        <p:nvSpPr>
          <p:cNvPr id="400" name="Google Shape;400;p23"/>
          <p:cNvSpPr/>
          <p:nvPr/>
        </p:nvSpPr>
        <p:spPr>
          <a:xfrm>
            <a:off x="7539871" y="3497104"/>
            <a:ext cx="680442" cy="30480"/>
          </a:xfrm>
          <a:prstGeom prst="roundRect">
            <a:avLst>
              <a:gd fmla="val 312558"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7060049" y="3257193"/>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a:off x="7145119" y="3299698"/>
            <a:ext cx="340162" cy="425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b="0" i="0" lang="en-US" sz="2650" u="none" cap="none" strike="noStrike">
                <a:solidFill>
                  <a:srgbClr val="3C3939"/>
                </a:solidFill>
                <a:latin typeface="Raleway"/>
                <a:ea typeface="Raleway"/>
                <a:cs typeface="Raleway"/>
                <a:sym typeface="Raleway"/>
              </a:rPr>
              <a:t>2</a:t>
            </a:r>
            <a:endParaRPr b="0" i="0" sz="2650" u="none" cap="none" strike="noStrike"/>
          </a:p>
        </p:txBody>
      </p:sp>
      <p:sp>
        <p:nvSpPr>
          <p:cNvPr id="403" name="Google Shape;403;p23"/>
          <p:cNvSpPr/>
          <p:nvPr/>
        </p:nvSpPr>
        <p:spPr>
          <a:xfrm>
            <a:off x="8449270" y="3335060"/>
            <a:ext cx="3340656"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Dominio de Herramientas</a:t>
            </a:r>
            <a:endParaRPr b="0" i="0" sz="2200" u="none" cap="none" strike="noStrike"/>
          </a:p>
        </p:txBody>
      </p:sp>
      <p:sp>
        <p:nvSpPr>
          <p:cNvPr id="404" name="Google Shape;404;p23"/>
          <p:cNvSpPr/>
          <p:nvPr/>
        </p:nvSpPr>
        <p:spPr>
          <a:xfrm>
            <a:off x="8449270" y="3825478"/>
            <a:ext cx="5387340"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Manipularás tensores con NumPy, TensorFlow y PyTorch, dándote fluidez en el manejo de datos para modelos de Deep Learning.</a:t>
            </a:r>
            <a:endParaRPr b="0" i="0" sz="1750" u="none" cap="none" strike="noStrike"/>
          </a:p>
        </p:txBody>
      </p:sp>
      <p:sp>
        <p:nvSpPr>
          <p:cNvPr id="405" name="Google Shape;405;p23"/>
          <p:cNvSpPr/>
          <p:nvPr/>
        </p:nvSpPr>
        <p:spPr>
          <a:xfrm>
            <a:off x="6410087" y="4670108"/>
            <a:ext cx="680442" cy="30480"/>
          </a:xfrm>
          <a:prstGeom prst="roundRect">
            <a:avLst>
              <a:gd fmla="val 312558"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7060049" y="4430197"/>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7145119" y="4472702"/>
            <a:ext cx="340162" cy="425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b="0" i="0" lang="en-US" sz="2650" u="none" cap="none" strike="noStrike">
                <a:solidFill>
                  <a:srgbClr val="3C3939"/>
                </a:solidFill>
                <a:latin typeface="Raleway"/>
                <a:ea typeface="Raleway"/>
                <a:cs typeface="Raleway"/>
                <a:sym typeface="Raleway"/>
              </a:rPr>
              <a:t>3</a:t>
            </a:r>
            <a:endParaRPr b="0" i="0" sz="2650" u="none" cap="none" strike="noStrike"/>
          </a:p>
        </p:txBody>
      </p:sp>
      <p:sp>
        <p:nvSpPr>
          <p:cNvPr id="408" name="Google Shape;408;p23"/>
          <p:cNvSpPr/>
          <p:nvPr/>
        </p:nvSpPr>
        <p:spPr>
          <a:xfrm>
            <a:off x="3345894" y="4508063"/>
            <a:ext cx="2835235" cy="35433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Técnicas Avanzadas</a:t>
            </a:r>
            <a:endParaRPr b="0" i="0" sz="2200" u="none" cap="none" strike="noStrike"/>
          </a:p>
        </p:txBody>
      </p:sp>
      <p:sp>
        <p:nvSpPr>
          <p:cNvPr id="409" name="Google Shape;409;p23"/>
          <p:cNvSpPr/>
          <p:nvPr/>
        </p:nvSpPr>
        <p:spPr>
          <a:xfrm>
            <a:off x="793790" y="4998482"/>
            <a:ext cx="5387340" cy="1088708"/>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Reducirás la dimensionalidad con SVD y PCA, calcularás derivadas parciales y comprenderás a fondo el funcionamiento del descenso de gradiente.</a:t>
            </a:r>
            <a:endParaRPr b="0" i="0" sz="1750" u="none" cap="none" strike="noStrike"/>
          </a:p>
        </p:txBody>
      </p:sp>
      <p:sp>
        <p:nvSpPr>
          <p:cNvPr id="410" name="Google Shape;410;p23"/>
          <p:cNvSpPr/>
          <p:nvPr/>
        </p:nvSpPr>
        <p:spPr>
          <a:xfrm>
            <a:off x="7539871" y="5843111"/>
            <a:ext cx="680442" cy="30480"/>
          </a:xfrm>
          <a:prstGeom prst="roundRect">
            <a:avLst>
              <a:gd fmla="val 312558"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a:off x="7060049" y="5603200"/>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7145119" y="5645706"/>
            <a:ext cx="340162" cy="425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b="0" i="0" lang="en-US" sz="2650" u="none" cap="none" strike="noStrike">
                <a:solidFill>
                  <a:srgbClr val="3C3939"/>
                </a:solidFill>
                <a:latin typeface="Raleway"/>
                <a:ea typeface="Raleway"/>
                <a:cs typeface="Raleway"/>
                <a:sym typeface="Raleway"/>
              </a:rPr>
              <a:t>4</a:t>
            </a:r>
            <a:endParaRPr b="0" i="0" sz="2650" u="none" cap="none" strike="noStrike"/>
          </a:p>
        </p:txBody>
      </p:sp>
      <p:sp>
        <p:nvSpPr>
          <p:cNvPr id="413" name="Google Shape;413;p23"/>
          <p:cNvSpPr/>
          <p:nvPr/>
        </p:nvSpPr>
        <p:spPr>
          <a:xfrm>
            <a:off x="8449270" y="5681067"/>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Visión Profunda</a:t>
            </a:r>
            <a:endParaRPr b="0" i="0" sz="2200" u="none" cap="none" strike="noStrike"/>
          </a:p>
        </p:txBody>
      </p:sp>
      <p:sp>
        <p:nvSpPr>
          <p:cNvPr id="414" name="Google Shape;414;p23"/>
          <p:cNvSpPr/>
          <p:nvPr/>
        </p:nvSpPr>
        <p:spPr>
          <a:xfrm>
            <a:off x="8449270" y="6171486"/>
            <a:ext cx="5387340"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Abrirás la "caja negra" del ML, permitiéndote comprender documentos de investigación de vanguardia y crear soluciones innovadoras.</a:t>
            </a:r>
            <a:endParaRPr b="0" i="0" sz="17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4"/>
          <p:cNvSpPr/>
          <p:nvPr/>
        </p:nvSpPr>
        <p:spPr>
          <a:xfrm>
            <a:off x="575548" y="452199"/>
            <a:ext cx="3940612" cy="411004"/>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1B1B27"/>
              </a:buClr>
              <a:buSzPts val="2550"/>
              <a:buFont typeface="Raleway"/>
              <a:buNone/>
            </a:pPr>
            <a:r>
              <a:rPr b="0" i="0" lang="en-US" sz="2550" u="none" cap="none" strike="noStrike">
                <a:solidFill>
                  <a:srgbClr val="1B1B27"/>
                </a:solidFill>
                <a:latin typeface="Raleway"/>
                <a:ea typeface="Raleway"/>
                <a:cs typeface="Raleway"/>
                <a:sym typeface="Raleway"/>
              </a:rPr>
              <a:t>Requisitos y Herramientas</a:t>
            </a:r>
            <a:endParaRPr b="0" i="0" sz="2550" u="none" cap="none" strike="noStrike"/>
          </a:p>
        </p:txBody>
      </p:sp>
      <p:sp>
        <p:nvSpPr>
          <p:cNvPr id="421" name="Google Shape;421;p24"/>
          <p:cNvSpPr/>
          <p:nvPr/>
        </p:nvSpPr>
        <p:spPr>
          <a:xfrm>
            <a:off x="575548" y="1212532"/>
            <a:ext cx="2466737" cy="308372"/>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B1B27"/>
              </a:buClr>
              <a:buSzPts val="1900"/>
              <a:buFont typeface="Raleway"/>
              <a:buNone/>
            </a:pPr>
            <a:r>
              <a:rPr b="0" i="0" lang="en-US" sz="1900" u="none" cap="none" strike="noStrike">
                <a:solidFill>
                  <a:srgbClr val="1B1B27"/>
                </a:solidFill>
                <a:latin typeface="Raleway"/>
                <a:ea typeface="Raleway"/>
                <a:cs typeface="Raleway"/>
                <a:sym typeface="Raleway"/>
              </a:rPr>
              <a:t>Requisitos previos</a:t>
            </a:r>
            <a:endParaRPr b="0" i="0" sz="1900" u="none" cap="none" strike="noStrike"/>
          </a:p>
        </p:txBody>
      </p:sp>
      <p:sp>
        <p:nvSpPr>
          <p:cNvPr id="422" name="Google Shape;422;p24"/>
          <p:cNvSpPr/>
          <p:nvPr/>
        </p:nvSpPr>
        <p:spPr>
          <a:xfrm>
            <a:off x="575548" y="1705808"/>
            <a:ext cx="6539032" cy="1321951"/>
          </a:xfrm>
          <a:prstGeom prst="roundRect">
            <a:avLst>
              <a:gd fmla="val 8300" name="adj"/>
            </a:avLst>
          </a:prstGeom>
          <a:solidFill>
            <a:srgbClr val="FFFFFF">
              <a:alpha val="74901"/>
            </a:srgbClr>
          </a:solidFill>
          <a:ln cap="flat" cmpd="sng" w="22850">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552688" y="1705808"/>
            <a:ext cx="91440" cy="1321951"/>
          </a:xfrm>
          <a:prstGeom prst="roundRect">
            <a:avLst>
              <a:gd fmla="val 75535" name="adj"/>
            </a:avLst>
          </a:prstGeom>
          <a:solidFill>
            <a:srgbClr val="1B1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831413" y="1893094"/>
            <a:ext cx="2778681" cy="256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1600"/>
              <a:buFont typeface="Raleway"/>
              <a:buNone/>
            </a:pPr>
            <a:r>
              <a:rPr b="0" i="0" lang="en-US" sz="1600" u="none" cap="none" strike="noStrike">
                <a:solidFill>
                  <a:srgbClr val="3C3939"/>
                </a:solidFill>
                <a:latin typeface="Raleway"/>
                <a:ea typeface="Raleway"/>
                <a:cs typeface="Raleway"/>
                <a:sym typeface="Raleway"/>
              </a:rPr>
              <a:t>Experiencia en Programación</a:t>
            </a:r>
            <a:endParaRPr b="0" i="0" sz="1600" u="none" cap="none" strike="noStrike"/>
          </a:p>
        </p:txBody>
      </p:sp>
      <p:sp>
        <p:nvSpPr>
          <p:cNvPr id="425" name="Google Shape;425;p24"/>
          <p:cNvSpPr/>
          <p:nvPr/>
        </p:nvSpPr>
        <p:spPr>
          <a:xfrm>
            <a:off x="831413" y="2314456"/>
            <a:ext cx="6095881"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3C3939"/>
              </a:buClr>
              <a:buSzPts val="1250"/>
              <a:buFont typeface="Roboto"/>
              <a:buNone/>
            </a:pPr>
            <a:r>
              <a:rPr b="0" i="0" lang="en-US" sz="1250" u="none" cap="none" strike="noStrike">
                <a:solidFill>
                  <a:srgbClr val="3C3939"/>
                </a:solidFill>
                <a:latin typeface="Roboto"/>
                <a:ea typeface="Roboto"/>
                <a:cs typeface="Roboto"/>
                <a:sym typeface="Roboto"/>
              </a:rPr>
              <a:t>Experiencia previa con Python o, al menos, con otro lenguaje de programación orientado a objetos. No necesitas ser un experto.</a:t>
            </a:r>
            <a:endParaRPr b="0" i="0" sz="1250" u="none" cap="none" strike="noStrike"/>
          </a:p>
        </p:txBody>
      </p:sp>
      <p:sp>
        <p:nvSpPr>
          <p:cNvPr id="426" name="Google Shape;426;p24"/>
          <p:cNvSpPr/>
          <p:nvPr/>
        </p:nvSpPr>
        <p:spPr>
          <a:xfrm>
            <a:off x="575548" y="3192185"/>
            <a:ext cx="6539032" cy="1321951"/>
          </a:xfrm>
          <a:prstGeom prst="roundRect">
            <a:avLst>
              <a:gd fmla="val 8300" name="adj"/>
            </a:avLst>
          </a:prstGeom>
          <a:solidFill>
            <a:srgbClr val="FFFFFF">
              <a:alpha val="74901"/>
            </a:srgbClr>
          </a:solidFill>
          <a:ln cap="flat" cmpd="sng" w="22850">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552688" y="3192185"/>
            <a:ext cx="91440" cy="1321951"/>
          </a:xfrm>
          <a:prstGeom prst="roundRect">
            <a:avLst>
              <a:gd fmla="val 75535" name="adj"/>
            </a:avLst>
          </a:prstGeom>
          <a:solidFill>
            <a:srgbClr val="1B1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831413" y="3379470"/>
            <a:ext cx="2055614" cy="256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1600"/>
              <a:buFont typeface="Raleway"/>
              <a:buNone/>
            </a:pPr>
            <a:r>
              <a:rPr b="0" i="0" lang="en-US" sz="1600" u="none" cap="none" strike="noStrike">
                <a:solidFill>
                  <a:srgbClr val="3C3939"/>
                </a:solidFill>
                <a:latin typeface="Raleway"/>
                <a:ea typeface="Raleway"/>
                <a:cs typeface="Raleway"/>
                <a:sym typeface="Raleway"/>
              </a:rPr>
              <a:t>Matemáticas Básicas</a:t>
            </a:r>
            <a:endParaRPr b="0" i="0" sz="1600" u="none" cap="none" strike="noStrike"/>
          </a:p>
        </p:txBody>
      </p:sp>
      <p:sp>
        <p:nvSpPr>
          <p:cNvPr id="429" name="Google Shape;429;p24"/>
          <p:cNvSpPr/>
          <p:nvPr/>
        </p:nvSpPr>
        <p:spPr>
          <a:xfrm>
            <a:off x="831413" y="3800832"/>
            <a:ext cx="6095881"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3C3939"/>
              </a:buClr>
              <a:buSzPts val="1250"/>
              <a:buFont typeface="Roboto"/>
              <a:buNone/>
            </a:pPr>
            <a:r>
              <a:rPr b="0" i="0" lang="en-US" sz="1250" u="none" cap="none" strike="noStrike">
                <a:solidFill>
                  <a:srgbClr val="3C3939"/>
                </a:solidFill>
                <a:latin typeface="Roboto"/>
                <a:ea typeface="Roboto"/>
                <a:cs typeface="Roboto"/>
                <a:sym typeface="Roboto"/>
              </a:rPr>
              <a:t>Familiaridad con matemáticas de secundaria. Si entiendes gráficos sencillos e interpretas datos numéricos, estarás bien preparado.</a:t>
            </a:r>
            <a:endParaRPr b="0" i="0" sz="1250" u="none" cap="none" strike="noStrike"/>
          </a:p>
        </p:txBody>
      </p:sp>
      <p:sp>
        <p:nvSpPr>
          <p:cNvPr id="430" name="Google Shape;430;p24"/>
          <p:cNvSpPr/>
          <p:nvPr/>
        </p:nvSpPr>
        <p:spPr>
          <a:xfrm>
            <a:off x="592228" y="5287207"/>
            <a:ext cx="3302700" cy="308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B1B27"/>
              </a:buClr>
              <a:buSzPts val="1900"/>
              <a:buFont typeface="Raleway"/>
              <a:buNone/>
            </a:pPr>
            <a:r>
              <a:rPr b="0" i="0" lang="en-US" sz="1900" u="none" cap="none" strike="noStrike">
                <a:solidFill>
                  <a:srgbClr val="1B1B27"/>
                </a:solidFill>
                <a:latin typeface="Raleway"/>
                <a:ea typeface="Raleway"/>
                <a:cs typeface="Raleway"/>
                <a:sym typeface="Raleway"/>
              </a:rPr>
              <a:t>Herramientas que dominarás</a:t>
            </a:r>
            <a:endParaRPr b="0" i="0" sz="1900" u="none" cap="none" strike="noStrike"/>
          </a:p>
        </p:txBody>
      </p:sp>
      <p:pic>
        <p:nvPicPr>
          <p:cNvPr descr="preencoded.png" id="431" name="Google Shape;431;p24"/>
          <p:cNvPicPr preferRelativeResize="0"/>
          <p:nvPr/>
        </p:nvPicPr>
        <p:blipFill rotWithShape="1">
          <a:blip r:embed="rId3">
            <a:alphaModFix/>
          </a:blip>
          <a:srcRect b="0" l="0" r="0" t="0"/>
          <a:stretch/>
        </p:blipFill>
        <p:spPr>
          <a:xfrm>
            <a:off x="7523440" y="1705808"/>
            <a:ext cx="6539032" cy="6539032"/>
          </a:xfrm>
          <a:prstGeom prst="rect">
            <a:avLst/>
          </a:prstGeom>
          <a:noFill/>
          <a:ln>
            <a:noFill/>
          </a:ln>
        </p:spPr>
      </p:pic>
      <p:sp>
        <p:nvSpPr>
          <p:cNvPr id="432" name="Google Shape;432;p24"/>
          <p:cNvSpPr/>
          <p:nvPr/>
        </p:nvSpPr>
        <p:spPr>
          <a:xfrm>
            <a:off x="575503" y="5798657"/>
            <a:ext cx="6539100" cy="2631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3C3939"/>
              </a:buClr>
              <a:buSzPts val="1250"/>
              <a:buFont typeface="Roboto"/>
              <a:buNone/>
            </a:pPr>
            <a:r>
              <a:rPr b="1" i="0" lang="en-US" sz="1250" u="none" cap="none" strike="noStrike">
                <a:solidFill>
                  <a:srgbClr val="3C3939"/>
                </a:solidFill>
                <a:latin typeface="Roboto"/>
                <a:ea typeface="Roboto"/>
                <a:cs typeface="Roboto"/>
                <a:sym typeface="Roboto"/>
              </a:rPr>
              <a:t>Python:</a:t>
            </a:r>
            <a:r>
              <a:rPr b="0" i="0" lang="en-US" sz="1250" u="none" cap="none" strike="noStrike">
                <a:solidFill>
                  <a:srgbClr val="3C3939"/>
                </a:solidFill>
                <a:latin typeface="Roboto"/>
                <a:ea typeface="Roboto"/>
                <a:cs typeface="Roboto"/>
                <a:sym typeface="Roboto"/>
              </a:rPr>
              <a:t> Lenguaje principal para todas nuestras demostraciones</a:t>
            </a:r>
            <a:endParaRPr b="0" i="0" sz="1250" u="none" cap="none" strike="noStrike"/>
          </a:p>
        </p:txBody>
      </p:sp>
      <p:sp>
        <p:nvSpPr>
          <p:cNvPr id="433" name="Google Shape;433;p24"/>
          <p:cNvSpPr/>
          <p:nvPr/>
        </p:nvSpPr>
        <p:spPr>
          <a:xfrm>
            <a:off x="575503" y="6175360"/>
            <a:ext cx="6539100" cy="2631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3C3939"/>
              </a:buClr>
              <a:buSzPts val="1250"/>
              <a:buFont typeface="Roboto"/>
              <a:buNone/>
            </a:pPr>
            <a:r>
              <a:rPr b="1" i="0" lang="en-US" sz="1250" u="none" cap="none" strike="noStrike">
                <a:solidFill>
                  <a:srgbClr val="3C3939"/>
                </a:solidFill>
                <a:latin typeface="Roboto"/>
                <a:ea typeface="Roboto"/>
                <a:cs typeface="Roboto"/>
                <a:sym typeface="Roboto"/>
              </a:rPr>
              <a:t>NumPy:</a:t>
            </a:r>
            <a:r>
              <a:rPr b="0" i="0" lang="en-US" sz="1250" u="none" cap="none" strike="noStrike">
                <a:solidFill>
                  <a:srgbClr val="3C3939"/>
                </a:solidFill>
                <a:latin typeface="Roboto"/>
                <a:ea typeface="Roboto"/>
                <a:cs typeface="Roboto"/>
                <a:sym typeface="Roboto"/>
              </a:rPr>
              <a:t> Biblioteca esencial para computación numérica</a:t>
            </a:r>
            <a:endParaRPr b="0" i="0" sz="1250" u="none" cap="none" strike="noStrike"/>
          </a:p>
        </p:txBody>
      </p:sp>
      <p:sp>
        <p:nvSpPr>
          <p:cNvPr id="434" name="Google Shape;434;p24"/>
          <p:cNvSpPr/>
          <p:nvPr/>
        </p:nvSpPr>
        <p:spPr>
          <a:xfrm>
            <a:off x="575503" y="6569465"/>
            <a:ext cx="6539100" cy="2631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3C3939"/>
              </a:buClr>
              <a:buSzPts val="1250"/>
              <a:buFont typeface="Roboto"/>
              <a:buNone/>
            </a:pPr>
            <a:r>
              <a:rPr b="1" i="0" lang="en-US" sz="1250" u="none" cap="none" strike="noStrike">
                <a:solidFill>
                  <a:srgbClr val="3C3939"/>
                </a:solidFill>
                <a:latin typeface="Roboto"/>
                <a:ea typeface="Roboto"/>
                <a:cs typeface="Roboto"/>
                <a:sym typeface="Roboto"/>
              </a:rPr>
              <a:t>TensorFlow:</a:t>
            </a:r>
            <a:r>
              <a:rPr b="0" i="0" lang="en-US" sz="1250" u="none" cap="none" strike="noStrike">
                <a:solidFill>
                  <a:srgbClr val="3C3939"/>
                </a:solidFill>
                <a:latin typeface="Roboto"/>
                <a:ea typeface="Roboto"/>
                <a:cs typeface="Roboto"/>
                <a:sym typeface="Roboto"/>
              </a:rPr>
              <a:t> Framework de Deep Learning de Google</a:t>
            </a:r>
            <a:endParaRPr b="0" i="0" sz="1250" u="none" cap="none" strike="noStrike"/>
          </a:p>
        </p:txBody>
      </p:sp>
      <p:sp>
        <p:nvSpPr>
          <p:cNvPr id="435" name="Google Shape;435;p24"/>
          <p:cNvSpPr/>
          <p:nvPr/>
        </p:nvSpPr>
        <p:spPr>
          <a:xfrm>
            <a:off x="575503" y="6963568"/>
            <a:ext cx="6539100" cy="2631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3C3939"/>
              </a:buClr>
              <a:buSzPts val="1250"/>
              <a:buFont typeface="Roboto"/>
              <a:buNone/>
            </a:pPr>
            <a:r>
              <a:rPr b="1" i="0" lang="en-US" sz="1250" u="none" cap="none" strike="noStrike">
                <a:solidFill>
                  <a:srgbClr val="3C3939"/>
                </a:solidFill>
                <a:latin typeface="Roboto"/>
                <a:ea typeface="Roboto"/>
                <a:cs typeface="Roboto"/>
                <a:sym typeface="Roboto"/>
              </a:rPr>
              <a:t>PyTorch:</a:t>
            </a:r>
            <a:r>
              <a:rPr b="0" i="0" lang="en-US" sz="1250" u="none" cap="none" strike="noStrike">
                <a:solidFill>
                  <a:srgbClr val="3C3939"/>
                </a:solidFill>
                <a:latin typeface="Roboto"/>
                <a:ea typeface="Roboto"/>
                <a:cs typeface="Roboto"/>
                <a:sym typeface="Roboto"/>
              </a:rPr>
              <a:t> Potente framework para tensores y gradientes</a:t>
            </a:r>
            <a:endParaRPr b="0" i="0" sz="12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5"/>
          <p:cNvSpPr/>
          <p:nvPr/>
        </p:nvSpPr>
        <p:spPr>
          <a:xfrm>
            <a:off x="793790" y="847487"/>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Conclusión</a:t>
            </a:r>
            <a:endParaRPr b="0" i="0" sz="4450" u="none" cap="none" strike="noStrike"/>
          </a:p>
        </p:txBody>
      </p:sp>
      <p:sp>
        <p:nvSpPr>
          <p:cNvPr id="442" name="Google Shape;442;p25"/>
          <p:cNvSpPr/>
          <p:nvPr/>
        </p:nvSpPr>
        <p:spPr>
          <a:xfrm>
            <a:off x="1133951" y="2350056"/>
            <a:ext cx="12702659" cy="1133951"/>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1B1B27"/>
              </a:buClr>
              <a:buSzPts val="3550"/>
              <a:buFont typeface="Raleway"/>
              <a:buNone/>
            </a:pPr>
            <a:r>
              <a:rPr b="0" i="0" lang="en-US" sz="3550" u="none" cap="none" strike="noStrike">
                <a:solidFill>
                  <a:srgbClr val="1B1B27"/>
                </a:solidFill>
                <a:latin typeface="Raleway"/>
                <a:ea typeface="Raleway"/>
                <a:cs typeface="Raleway"/>
                <a:sym typeface="Raleway"/>
              </a:rPr>
              <a:t>"Si no entiendes Álgebra Lineal y Cálculo, todo lo demás en Machine Learning se convierte en una caja negra."</a:t>
            </a:r>
            <a:endParaRPr b="0" i="0" sz="3550" u="none" cap="none" strike="noStrike"/>
          </a:p>
        </p:txBody>
      </p:sp>
      <p:sp>
        <p:nvSpPr>
          <p:cNvPr id="443" name="Google Shape;443;p25"/>
          <p:cNvSpPr/>
          <p:nvPr/>
        </p:nvSpPr>
        <p:spPr>
          <a:xfrm>
            <a:off x="793790" y="2009894"/>
            <a:ext cx="30480" cy="1814274"/>
          </a:xfrm>
          <a:prstGeom prst="rect">
            <a:avLst/>
          </a:prstGeom>
          <a:solidFill>
            <a:srgbClr val="1B1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793790" y="4079319"/>
            <a:ext cx="13042821"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Pero si las dominas, </a:t>
            </a:r>
            <a:r>
              <a:rPr b="1" i="0" lang="en-US" sz="1750" u="none" cap="none" strike="noStrike">
                <a:solidFill>
                  <a:srgbClr val="1B1B27"/>
                </a:solidFill>
                <a:latin typeface="Roboto"/>
                <a:ea typeface="Roboto"/>
                <a:cs typeface="Roboto"/>
                <a:sym typeface="Roboto"/>
              </a:rPr>
              <a:t>puedes abrir esa caja negra y ver cómo realmente piensa una IA</a:t>
            </a:r>
            <a:r>
              <a:rPr b="0" i="0" lang="en-US" sz="1750" u="none" cap="none" strike="noStrike">
                <a:solidFill>
                  <a:srgbClr val="3C3939"/>
                </a:solidFill>
                <a:latin typeface="Roboto"/>
                <a:ea typeface="Roboto"/>
                <a:cs typeface="Roboto"/>
                <a:sym typeface="Roboto"/>
              </a:rPr>
              <a:t>.</a:t>
            </a:r>
            <a:endParaRPr b="0" i="0" sz="1750" u="none" cap="none" strike="noStrike"/>
          </a:p>
        </p:txBody>
      </p:sp>
      <p:pic>
        <p:nvPicPr>
          <p:cNvPr descr="preencoded.png" id="445" name="Google Shape;445;p25"/>
          <p:cNvPicPr preferRelativeResize="0"/>
          <p:nvPr/>
        </p:nvPicPr>
        <p:blipFill rotWithShape="1">
          <a:blip r:embed="rId3">
            <a:alphaModFix/>
          </a:blip>
          <a:srcRect b="0" l="0" r="0" t="0"/>
          <a:stretch/>
        </p:blipFill>
        <p:spPr>
          <a:xfrm>
            <a:off x="793790" y="4697373"/>
            <a:ext cx="566976" cy="566976"/>
          </a:xfrm>
          <a:prstGeom prst="rect">
            <a:avLst/>
          </a:prstGeom>
          <a:noFill/>
          <a:ln>
            <a:noFill/>
          </a:ln>
        </p:spPr>
      </p:pic>
      <p:sp>
        <p:nvSpPr>
          <p:cNvPr id="446" name="Google Shape;446;p25"/>
          <p:cNvSpPr/>
          <p:nvPr/>
        </p:nvSpPr>
        <p:spPr>
          <a:xfrm>
            <a:off x="793790" y="554783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Claridad</a:t>
            </a:r>
            <a:endParaRPr b="0" i="0" sz="2200" u="none" cap="none" strike="noStrike"/>
          </a:p>
        </p:txBody>
      </p:sp>
      <p:sp>
        <p:nvSpPr>
          <p:cNvPr id="447" name="Google Shape;447;p25"/>
          <p:cNvSpPr/>
          <p:nvPr/>
        </p:nvSpPr>
        <p:spPr>
          <a:xfrm>
            <a:off x="793790" y="6038255"/>
            <a:ext cx="415861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Entenderás el funcionamiento interno de algoritmos complejos</a:t>
            </a:r>
            <a:endParaRPr b="0" i="0" sz="1750" u="none" cap="none" strike="noStrike"/>
          </a:p>
        </p:txBody>
      </p:sp>
      <p:pic>
        <p:nvPicPr>
          <p:cNvPr descr="preencoded.png" id="448" name="Google Shape;448;p25"/>
          <p:cNvPicPr preferRelativeResize="0"/>
          <p:nvPr/>
        </p:nvPicPr>
        <p:blipFill rotWithShape="1">
          <a:blip r:embed="rId4">
            <a:alphaModFix/>
          </a:blip>
          <a:srcRect b="0" l="0" r="0" t="0"/>
          <a:stretch/>
        </p:blipFill>
        <p:spPr>
          <a:xfrm>
            <a:off x="5235893" y="4697373"/>
            <a:ext cx="566976" cy="566976"/>
          </a:xfrm>
          <a:prstGeom prst="rect">
            <a:avLst/>
          </a:prstGeom>
          <a:noFill/>
          <a:ln>
            <a:noFill/>
          </a:ln>
        </p:spPr>
      </p:pic>
      <p:sp>
        <p:nvSpPr>
          <p:cNvPr id="449" name="Google Shape;449;p25"/>
          <p:cNvSpPr/>
          <p:nvPr/>
        </p:nvSpPr>
        <p:spPr>
          <a:xfrm>
            <a:off x="5235893" y="554783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Confianza</a:t>
            </a:r>
            <a:endParaRPr b="0" i="0" sz="2200" u="none" cap="none" strike="noStrike"/>
          </a:p>
        </p:txBody>
      </p:sp>
      <p:sp>
        <p:nvSpPr>
          <p:cNvPr id="450" name="Google Shape;450;p25"/>
          <p:cNvSpPr/>
          <p:nvPr/>
        </p:nvSpPr>
        <p:spPr>
          <a:xfrm>
            <a:off x="5235893" y="6038255"/>
            <a:ext cx="415861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Podrás innovar y crear soluciones personalizadas</a:t>
            </a:r>
            <a:endParaRPr b="0" i="0" sz="1750" u="none" cap="none" strike="noStrike"/>
          </a:p>
        </p:txBody>
      </p:sp>
      <p:pic>
        <p:nvPicPr>
          <p:cNvPr descr="preencoded.png" id="451" name="Google Shape;451;p25"/>
          <p:cNvPicPr preferRelativeResize="0"/>
          <p:nvPr/>
        </p:nvPicPr>
        <p:blipFill rotWithShape="1">
          <a:blip r:embed="rId5">
            <a:alphaModFix/>
          </a:blip>
          <a:srcRect b="0" l="0" r="0" t="0"/>
          <a:stretch/>
        </p:blipFill>
        <p:spPr>
          <a:xfrm>
            <a:off x="9677995" y="4697373"/>
            <a:ext cx="566976" cy="566976"/>
          </a:xfrm>
          <a:prstGeom prst="rect">
            <a:avLst/>
          </a:prstGeom>
          <a:noFill/>
          <a:ln>
            <a:noFill/>
          </a:ln>
        </p:spPr>
      </p:pic>
      <p:sp>
        <p:nvSpPr>
          <p:cNvPr id="452" name="Google Shape;452;p25"/>
          <p:cNvSpPr/>
          <p:nvPr/>
        </p:nvSpPr>
        <p:spPr>
          <a:xfrm>
            <a:off x="9677995" y="554783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Impacto</a:t>
            </a:r>
            <a:endParaRPr b="0" i="0" sz="2200" u="none" cap="none" strike="noStrike"/>
          </a:p>
        </p:txBody>
      </p:sp>
      <p:sp>
        <p:nvSpPr>
          <p:cNvPr id="453" name="Google Shape;453;p25"/>
          <p:cNvSpPr/>
          <p:nvPr/>
        </p:nvSpPr>
        <p:spPr>
          <a:xfrm>
            <a:off x="9677995" y="6038255"/>
            <a:ext cx="415861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Contribuirás a la evolución de la tecnología de IA</a:t>
            </a:r>
            <a:endParaRPr b="0" i="0" sz="1750" u="none" cap="none" strike="noStrike"/>
          </a:p>
        </p:txBody>
      </p:sp>
      <p:sp>
        <p:nvSpPr>
          <p:cNvPr id="454" name="Google Shape;454;p25"/>
          <p:cNvSpPr/>
          <p:nvPr/>
        </p:nvSpPr>
        <p:spPr>
          <a:xfrm>
            <a:off x="793790" y="7019211"/>
            <a:ext cx="13042821"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3C3939"/>
              </a:buClr>
              <a:buSzPts val="1750"/>
              <a:buFont typeface="Roboto"/>
              <a:buNone/>
            </a:pPr>
            <a:r>
              <a:rPr b="1" i="0" lang="en-US" sz="1750" u="none" cap="none" strike="noStrike">
                <a:solidFill>
                  <a:srgbClr val="3C78D8"/>
                </a:solidFill>
                <a:latin typeface="Roboto"/>
                <a:ea typeface="Roboto"/>
                <a:cs typeface="Roboto"/>
                <a:sym typeface="Roboto"/>
              </a:rPr>
              <a:t>¡Nos vemos en el aula! Visita nuestro canal: www.youtube.com/@datalab-t2t</a:t>
            </a:r>
            <a:endParaRPr b="1" i="0" sz="1750" u="none" cap="none" strike="noStrike">
              <a:solidFill>
                <a:srgbClr val="3C78D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preencoded.png" id="289" name="Google Shape;289;p1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90" name="Google Shape;290;p15"/>
          <p:cNvSpPr/>
          <p:nvPr/>
        </p:nvSpPr>
        <p:spPr>
          <a:xfrm>
            <a:off x="6280190" y="1282541"/>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Matemáticas para Machine Learning (Parte I)</a:t>
            </a:r>
            <a:endParaRPr b="0" i="0" sz="4450" u="none" cap="none" strike="noStrike"/>
          </a:p>
        </p:txBody>
      </p:sp>
      <p:sp>
        <p:nvSpPr>
          <p:cNvPr id="291" name="Google Shape;291;p15"/>
          <p:cNvSpPr/>
          <p:nvPr/>
        </p:nvSpPr>
        <p:spPr>
          <a:xfrm>
            <a:off x="6280190" y="3040261"/>
            <a:ext cx="7556400" cy="11340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1B1B27"/>
              </a:buClr>
              <a:buSzPts val="3550"/>
              <a:buFont typeface="Raleway"/>
              <a:buNone/>
            </a:pPr>
            <a:r>
              <a:rPr b="0" i="0" lang="en-US" sz="3550" u="none" cap="none" strike="noStrike">
                <a:solidFill>
                  <a:srgbClr val="1B1B27"/>
                </a:solidFill>
                <a:latin typeface="Raleway"/>
                <a:ea typeface="Raleway"/>
                <a:cs typeface="Raleway"/>
                <a:sym typeface="Raleway"/>
              </a:rPr>
              <a:t>De la caja negra al entendimiento real de los algoritmos</a:t>
            </a:r>
            <a:endParaRPr b="0" i="0" sz="3550" u="none" cap="none" strike="noStrike"/>
          </a:p>
        </p:txBody>
      </p:sp>
      <p:sp>
        <p:nvSpPr>
          <p:cNvPr id="292" name="Google Shape;292;p15"/>
          <p:cNvSpPr/>
          <p:nvPr/>
        </p:nvSpPr>
        <p:spPr>
          <a:xfrm>
            <a:off x="6280190" y="4514374"/>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¿Alguna vez te has sentido como si el Machine Learning fuera una "caja negra"? Usas bibliotecas potentes como Scikit-learn o Keras, pero... ¿realmente entiendes lo que sucede por dentro?</a:t>
            </a:r>
            <a:endParaRPr b="0" i="0" sz="1750" u="none" cap="none" strike="noStrike"/>
          </a:p>
        </p:txBody>
      </p:sp>
      <p:sp>
        <p:nvSpPr>
          <p:cNvPr id="293" name="Google Shape;293;p15"/>
          <p:cNvSpPr/>
          <p:nvPr/>
        </p:nvSpPr>
        <p:spPr>
          <a:xfrm>
            <a:off x="6280190" y="5858232"/>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En este curso, desmitificaremos las matemáticas esenciales que dan vida a los algoritmos de IA, transformando tu manera de trabajar con modelos predictivos.</a:t>
            </a:r>
            <a:endParaRPr b="0" i="0" sz="17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6"/>
          <p:cNvSpPr/>
          <p:nvPr/>
        </p:nvSpPr>
        <p:spPr>
          <a:xfrm>
            <a:off x="793790" y="1602343"/>
            <a:ext cx="4536519"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1B1B27"/>
              </a:buClr>
              <a:buSzPts val="3550"/>
              <a:buFont typeface="Raleway"/>
              <a:buNone/>
            </a:pPr>
            <a:r>
              <a:rPr b="0" i="0" lang="en-US" sz="3550" u="none" cap="none" strike="noStrike">
                <a:solidFill>
                  <a:srgbClr val="1B1B27"/>
                </a:solidFill>
                <a:latin typeface="Raleway"/>
                <a:ea typeface="Raleway"/>
                <a:cs typeface="Raleway"/>
                <a:sym typeface="Raleway"/>
              </a:rPr>
              <a:t>El problema actual</a:t>
            </a:r>
            <a:endParaRPr b="0" i="0" sz="3550" u="none" cap="none" strike="noStrike"/>
          </a:p>
        </p:txBody>
      </p:sp>
      <p:sp>
        <p:nvSpPr>
          <p:cNvPr id="300" name="Google Shape;300;p16"/>
          <p:cNvSpPr/>
          <p:nvPr/>
        </p:nvSpPr>
        <p:spPr>
          <a:xfrm>
            <a:off x="793790" y="2628543"/>
            <a:ext cx="624470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Hoy es sorprendentemente fácil iniciarse en la ciencia de datos gracias a bibliotecas de alto nivel. Sin embargo, esta facilidad esconde la complejidad de los algoritmos.</a:t>
            </a:r>
            <a:endParaRPr b="0" i="0" sz="1750" u="none" cap="none" strike="noStrike"/>
          </a:p>
        </p:txBody>
      </p:sp>
      <p:sp>
        <p:nvSpPr>
          <p:cNvPr id="301" name="Google Shape;301;p16"/>
          <p:cNvSpPr/>
          <p:nvPr/>
        </p:nvSpPr>
        <p:spPr>
          <a:xfrm>
            <a:off x="793790" y="3921323"/>
            <a:ext cx="62447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Muchos desarrolladores se limitan a </a:t>
            </a:r>
            <a:r>
              <a:rPr b="1" i="0" lang="en-US" sz="1750" u="none" cap="none" strike="noStrike">
                <a:solidFill>
                  <a:srgbClr val="3C3939"/>
                </a:solidFill>
                <a:latin typeface="Roboto"/>
                <a:ea typeface="Roboto"/>
                <a:cs typeface="Roboto"/>
                <a:sym typeface="Roboto"/>
              </a:rPr>
              <a:t>"usar"</a:t>
            </a:r>
            <a:r>
              <a:rPr b="0" i="0" lang="en-US" sz="1750" u="none" cap="none" strike="noStrike">
                <a:solidFill>
                  <a:srgbClr val="3C3939"/>
                </a:solidFill>
                <a:latin typeface="Roboto"/>
                <a:ea typeface="Roboto"/>
                <a:cs typeface="Roboto"/>
                <a:sym typeface="Roboto"/>
              </a:rPr>
              <a:t> los modelos, sin comprender las bases matemáticas que los hacen funcionar.</a:t>
            </a:r>
            <a:endParaRPr b="0" i="0" sz="1750" u="none" cap="none" strike="noStrike"/>
          </a:p>
        </p:txBody>
      </p:sp>
      <p:sp>
        <p:nvSpPr>
          <p:cNvPr id="302" name="Google Shape;302;p16"/>
          <p:cNvSpPr/>
          <p:nvPr/>
        </p:nvSpPr>
        <p:spPr>
          <a:xfrm>
            <a:off x="8336637" y="2757488"/>
            <a:ext cx="3520916"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Sin matemáticas, es difícil...</a:t>
            </a:r>
            <a:endParaRPr b="0" i="0" sz="2200" u="none" cap="none" strike="noStrike"/>
          </a:p>
        </p:txBody>
      </p:sp>
      <p:sp>
        <p:nvSpPr>
          <p:cNvPr id="303" name="Google Shape;303;p16"/>
          <p:cNvSpPr/>
          <p:nvPr/>
        </p:nvSpPr>
        <p:spPr>
          <a:xfrm>
            <a:off x="8336637" y="3338632"/>
            <a:ext cx="5507593"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C3939"/>
              </a:buClr>
              <a:buSzPts val="1750"/>
              <a:buFont typeface="Roboto"/>
              <a:buChar char="•"/>
            </a:pPr>
            <a:r>
              <a:rPr b="0" i="0" lang="en-US" sz="1750" u="none" cap="none" strike="noStrike">
                <a:solidFill>
                  <a:srgbClr val="3C3939"/>
                </a:solidFill>
                <a:latin typeface="Roboto"/>
                <a:ea typeface="Roboto"/>
                <a:cs typeface="Roboto"/>
                <a:sym typeface="Roboto"/>
              </a:rPr>
              <a:t>Identificar y depurar problemas complejos</a:t>
            </a:r>
            <a:endParaRPr b="0" i="0" sz="1750" u="none" cap="none" strike="noStrike"/>
          </a:p>
        </p:txBody>
      </p:sp>
      <p:sp>
        <p:nvSpPr>
          <p:cNvPr id="304" name="Google Shape;304;p16"/>
          <p:cNvSpPr/>
          <p:nvPr/>
        </p:nvSpPr>
        <p:spPr>
          <a:xfrm>
            <a:off x="8336637" y="3780830"/>
            <a:ext cx="5507593"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C3939"/>
              </a:buClr>
              <a:buSzPts val="1750"/>
              <a:buFont typeface="Roboto"/>
              <a:buChar char="•"/>
            </a:pPr>
            <a:r>
              <a:rPr b="0" i="0" lang="en-US" sz="1750" u="none" cap="none" strike="noStrike">
                <a:solidFill>
                  <a:srgbClr val="3C3939"/>
                </a:solidFill>
                <a:latin typeface="Roboto"/>
                <a:ea typeface="Roboto"/>
                <a:cs typeface="Roboto"/>
                <a:sym typeface="Roboto"/>
              </a:rPr>
              <a:t>Optimizar el rendimiento más allá de ajustes superficiales</a:t>
            </a:r>
            <a:endParaRPr b="0" i="0" sz="1750" u="none" cap="none" strike="noStrike"/>
          </a:p>
        </p:txBody>
      </p:sp>
      <p:sp>
        <p:nvSpPr>
          <p:cNvPr id="305" name="Google Shape;305;p16"/>
          <p:cNvSpPr/>
          <p:nvPr/>
        </p:nvSpPr>
        <p:spPr>
          <a:xfrm>
            <a:off x="8336637" y="4585930"/>
            <a:ext cx="5507593"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C3939"/>
              </a:buClr>
              <a:buSzPts val="1750"/>
              <a:buFont typeface="Roboto"/>
              <a:buChar char="•"/>
            </a:pPr>
            <a:r>
              <a:rPr b="0" i="0" lang="en-US" sz="1750" u="none" cap="none" strike="noStrike">
                <a:solidFill>
                  <a:srgbClr val="3C3939"/>
                </a:solidFill>
                <a:latin typeface="Roboto"/>
                <a:ea typeface="Roboto"/>
                <a:cs typeface="Roboto"/>
                <a:sym typeface="Roboto"/>
              </a:rPr>
              <a:t>Crear soluciones innovadoras y personalizadas</a:t>
            </a:r>
            <a:endParaRPr b="0" i="0" sz="1750" u="none" cap="none" strike="noStrike"/>
          </a:p>
        </p:txBody>
      </p:sp>
      <p:sp>
        <p:nvSpPr>
          <p:cNvPr id="306" name="Google Shape;306;p16"/>
          <p:cNvSpPr/>
          <p:nvPr/>
        </p:nvSpPr>
        <p:spPr>
          <a:xfrm>
            <a:off x="8336637" y="5028128"/>
            <a:ext cx="5507593"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C3939"/>
              </a:buClr>
              <a:buSzPts val="1750"/>
              <a:buFont typeface="Roboto"/>
              <a:buChar char="•"/>
            </a:pPr>
            <a:r>
              <a:rPr b="0" i="0" lang="en-US" sz="1750" u="none" cap="none" strike="noStrike">
                <a:solidFill>
                  <a:srgbClr val="3C3939"/>
                </a:solidFill>
                <a:latin typeface="Roboto"/>
                <a:ea typeface="Roboto"/>
                <a:cs typeface="Roboto"/>
                <a:sym typeface="Roboto"/>
              </a:rPr>
              <a:t>Comprender la investigación de vanguardia</a:t>
            </a:r>
            <a:endParaRPr b="0" i="0" sz="1750" u="none" cap="none" strike="noStrike"/>
          </a:p>
        </p:txBody>
      </p:sp>
      <p:sp>
        <p:nvSpPr>
          <p:cNvPr id="307" name="Google Shape;307;p16"/>
          <p:cNvSpPr/>
          <p:nvPr/>
        </p:nvSpPr>
        <p:spPr>
          <a:xfrm>
            <a:off x="793790" y="5901333"/>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Mi enfoque es enseñarte las matemáticas necesarias desde una perspectiva fresca, amigable y didáctica - </a:t>
            </a:r>
            <a:r>
              <a:rPr b="1" i="0" lang="en-US" sz="1750" u="none" cap="none" strike="noStrike">
                <a:solidFill>
                  <a:srgbClr val="1B1B27"/>
                </a:solidFill>
                <a:latin typeface="Roboto"/>
                <a:ea typeface="Roboto"/>
                <a:cs typeface="Roboto"/>
                <a:sym typeface="Roboto"/>
              </a:rPr>
              <a:t>Matemáticas para no Matemáticos</a:t>
            </a:r>
            <a:r>
              <a:rPr b="0" i="0" lang="en-US" sz="1750" u="none" cap="none" strike="noStrike">
                <a:solidFill>
                  <a:srgbClr val="3C3939"/>
                </a:solidFill>
                <a:latin typeface="Roboto"/>
                <a:ea typeface="Roboto"/>
                <a:cs typeface="Roboto"/>
                <a:sym typeface="Roboto"/>
              </a:rPr>
              <a:t>.</a:t>
            </a:r>
            <a:endParaRPr b="0" i="0" sz="17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preencoded.png" id="313" name="Google Shape;313;p1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314" name="Google Shape;314;p17"/>
          <p:cNvSpPr/>
          <p:nvPr/>
        </p:nvSpPr>
        <p:spPr>
          <a:xfrm>
            <a:off x="6237803" y="936188"/>
            <a:ext cx="7641193" cy="134183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4200"/>
              <a:buFont typeface="Raleway"/>
              <a:buNone/>
            </a:pPr>
            <a:r>
              <a:rPr b="0" i="0" lang="en-US" sz="4200" u="none" cap="none" strike="noStrike">
                <a:solidFill>
                  <a:srgbClr val="1B1B27"/>
                </a:solidFill>
                <a:latin typeface="Raleway"/>
                <a:ea typeface="Raleway"/>
                <a:cs typeface="Raleway"/>
                <a:sym typeface="Raleway"/>
              </a:rPr>
              <a:t>¿Por qué son cruciales las matemáticas?</a:t>
            </a:r>
            <a:endParaRPr b="0" i="0" sz="4200" u="none" cap="none" strike="noStrike"/>
          </a:p>
        </p:txBody>
      </p:sp>
      <p:pic>
        <p:nvPicPr>
          <p:cNvPr descr="preencoded.png" id="315" name="Google Shape;315;p17"/>
          <p:cNvPicPr preferRelativeResize="0"/>
          <p:nvPr/>
        </p:nvPicPr>
        <p:blipFill rotWithShape="1">
          <a:blip r:embed="rId4">
            <a:alphaModFix/>
          </a:blip>
          <a:srcRect b="0" l="0" r="0" t="0"/>
          <a:stretch/>
        </p:blipFill>
        <p:spPr>
          <a:xfrm>
            <a:off x="6237803" y="2599968"/>
            <a:ext cx="536734" cy="536734"/>
          </a:xfrm>
          <a:prstGeom prst="rect">
            <a:avLst/>
          </a:prstGeom>
          <a:noFill/>
          <a:ln>
            <a:noFill/>
          </a:ln>
        </p:spPr>
      </p:pic>
      <p:sp>
        <p:nvSpPr>
          <p:cNvPr id="316" name="Google Shape;316;p17"/>
          <p:cNvSpPr/>
          <p:nvPr/>
        </p:nvSpPr>
        <p:spPr>
          <a:xfrm>
            <a:off x="7042899" y="2727375"/>
            <a:ext cx="4535100" cy="3354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C3939"/>
              </a:buClr>
              <a:buSzPts val="2100"/>
              <a:buFont typeface="Raleway"/>
              <a:buNone/>
            </a:pPr>
            <a:r>
              <a:rPr b="0" i="0" lang="en-US" sz="2100" u="none" cap="none" strike="noStrike">
                <a:solidFill>
                  <a:srgbClr val="3C3939"/>
                </a:solidFill>
                <a:latin typeface="Raleway"/>
                <a:ea typeface="Raleway"/>
                <a:cs typeface="Raleway"/>
                <a:sym typeface="Raleway"/>
              </a:rPr>
              <a:t>El ADN del Machine Learning</a:t>
            </a:r>
            <a:endParaRPr b="0" i="0" sz="2100" u="none" cap="none" strike="noStrike"/>
          </a:p>
        </p:txBody>
      </p:sp>
      <p:sp>
        <p:nvSpPr>
          <p:cNvPr id="317" name="Google Shape;317;p17"/>
          <p:cNvSpPr/>
          <p:nvPr/>
        </p:nvSpPr>
        <p:spPr>
          <a:xfrm>
            <a:off x="7042904" y="3245195"/>
            <a:ext cx="6836100" cy="686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3C3939"/>
              </a:buClr>
              <a:buSzPts val="1650"/>
              <a:buFont typeface="Roboto"/>
              <a:buNone/>
            </a:pPr>
            <a:r>
              <a:rPr b="0" i="0" lang="en-US" sz="1650" u="none" cap="none" strike="noStrike">
                <a:solidFill>
                  <a:srgbClr val="3C3939"/>
                </a:solidFill>
                <a:latin typeface="Roboto"/>
                <a:ea typeface="Roboto"/>
                <a:cs typeface="Roboto"/>
                <a:sym typeface="Roboto"/>
              </a:rPr>
              <a:t>Las matemáticas no son un complemento, son el pilar fundamental sobre el cual se construyen todos los algoritmos y modelos predictivos.</a:t>
            </a:r>
            <a:endParaRPr b="0" i="0" sz="1650" u="none" cap="none" strike="noStrike"/>
          </a:p>
        </p:txBody>
      </p:sp>
      <p:pic>
        <p:nvPicPr>
          <p:cNvPr descr="preencoded.png" id="318" name="Google Shape;318;p17"/>
          <p:cNvPicPr preferRelativeResize="0"/>
          <p:nvPr/>
        </p:nvPicPr>
        <p:blipFill rotWithShape="1">
          <a:blip r:embed="rId5">
            <a:alphaModFix/>
          </a:blip>
          <a:srcRect b="0" l="0" r="0" t="0"/>
          <a:stretch/>
        </p:blipFill>
        <p:spPr>
          <a:xfrm>
            <a:off x="6237803" y="4307562"/>
            <a:ext cx="536734" cy="536734"/>
          </a:xfrm>
          <a:prstGeom prst="rect">
            <a:avLst/>
          </a:prstGeom>
          <a:noFill/>
          <a:ln>
            <a:noFill/>
          </a:ln>
        </p:spPr>
      </p:pic>
      <p:sp>
        <p:nvSpPr>
          <p:cNvPr id="319" name="Google Shape;319;p17"/>
          <p:cNvSpPr/>
          <p:nvPr/>
        </p:nvSpPr>
        <p:spPr>
          <a:xfrm>
            <a:off x="7042904" y="4434959"/>
            <a:ext cx="2683669" cy="335399"/>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C3939"/>
              </a:buClr>
              <a:buSzPts val="2100"/>
              <a:buFont typeface="Raleway"/>
              <a:buNone/>
            </a:pPr>
            <a:r>
              <a:rPr b="0" i="0" lang="en-US" sz="2100" u="none" cap="none" strike="noStrike">
                <a:solidFill>
                  <a:srgbClr val="3C3939"/>
                </a:solidFill>
                <a:latin typeface="Raleway"/>
                <a:ea typeface="Raleway"/>
                <a:cs typeface="Raleway"/>
                <a:sym typeface="Raleway"/>
              </a:rPr>
              <a:t>Como un motor</a:t>
            </a:r>
            <a:endParaRPr b="0" i="0" sz="2100" u="none" cap="none" strike="noStrike"/>
          </a:p>
        </p:txBody>
      </p:sp>
      <p:sp>
        <p:nvSpPr>
          <p:cNvPr id="320" name="Google Shape;320;p17"/>
          <p:cNvSpPr/>
          <p:nvPr/>
        </p:nvSpPr>
        <p:spPr>
          <a:xfrm>
            <a:off x="7042904" y="4899065"/>
            <a:ext cx="6836093" cy="686752"/>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3C3939"/>
              </a:buClr>
              <a:buSzPts val="1650"/>
              <a:buFont typeface="Roboto"/>
              <a:buNone/>
            </a:pPr>
            <a:r>
              <a:rPr b="0" i="0" lang="en-US" sz="1650" u="none" cap="none" strike="noStrike">
                <a:solidFill>
                  <a:srgbClr val="3C3939"/>
                </a:solidFill>
                <a:latin typeface="Roboto"/>
                <a:ea typeface="Roboto"/>
                <a:cs typeface="Roboto"/>
                <a:sym typeface="Roboto"/>
              </a:rPr>
              <a:t>Puedes conducir un coche sin saber cómo funciona el motor, pero no podrías diseñarlo ni mejorarlo sin entender la mecánica que lo rige.</a:t>
            </a:r>
            <a:endParaRPr b="0" i="0" sz="1650" u="none" cap="none" strike="noStrike"/>
          </a:p>
        </p:txBody>
      </p:sp>
      <p:pic>
        <p:nvPicPr>
          <p:cNvPr descr="preencoded.png" id="321" name="Google Shape;321;p17"/>
          <p:cNvPicPr preferRelativeResize="0"/>
          <p:nvPr/>
        </p:nvPicPr>
        <p:blipFill rotWithShape="1">
          <a:blip r:embed="rId6">
            <a:alphaModFix/>
          </a:blip>
          <a:srcRect b="0" l="0" r="0" t="0"/>
          <a:stretch/>
        </p:blipFill>
        <p:spPr>
          <a:xfrm>
            <a:off x="6237803" y="6015157"/>
            <a:ext cx="536734" cy="536734"/>
          </a:xfrm>
          <a:prstGeom prst="rect">
            <a:avLst/>
          </a:prstGeom>
          <a:noFill/>
          <a:ln>
            <a:noFill/>
          </a:ln>
        </p:spPr>
      </p:pic>
      <p:sp>
        <p:nvSpPr>
          <p:cNvPr id="322" name="Google Shape;322;p17"/>
          <p:cNvSpPr/>
          <p:nvPr/>
        </p:nvSpPr>
        <p:spPr>
          <a:xfrm>
            <a:off x="7042904" y="6142553"/>
            <a:ext cx="2683669" cy="335399"/>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C3939"/>
              </a:buClr>
              <a:buSzPts val="2100"/>
              <a:buFont typeface="Raleway"/>
              <a:buNone/>
            </a:pPr>
            <a:r>
              <a:rPr b="0" i="0" lang="en-US" sz="2100" u="none" cap="none" strike="noStrike">
                <a:solidFill>
                  <a:srgbClr val="3C3939"/>
                </a:solidFill>
                <a:latin typeface="Raleway"/>
                <a:ea typeface="Raleway"/>
                <a:cs typeface="Raleway"/>
                <a:sym typeface="Raleway"/>
              </a:rPr>
              <a:t>Diagnóstico preciso</a:t>
            </a:r>
            <a:endParaRPr b="0" i="0" sz="2100" u="none" cap="none" strike="noStrike"/>
          </a:p>
        </p:txBody>
      </p:sp>
      <p:sp>
        <p:nvSpPr>
          <p:cNvPr id="323" name="Google Shape;323;p17"/>
          <p:cNvSpPr/>
          <p:nvPr/>
        </p:nvSpPr>
        <p:spPr>
          <a:xfrm>
            <a:off x="7042904" y="6606659"/>
            <a:ext cx="6836093" cy="686752"/>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3C3939"/>
              </a:buClr>
              <a:buSzPts val="1650"/>
              <a:buFont typeface="Roboto"/>
              <a:buNone/>
            </a:pPr>
            <a:r>
              <a:rPr b="0" i="0" lang="en-US" sz="1650" u="none" cap="none" strike="noStrike">
                <a:solidFill>
                  <a:srgbClr val="3C3939"/>
                </a:solidFill>
                <a:latin typeface="Roboto"/>
                <a:ea typeface="Roboto"/>
                <a:cs typeface="Roboto"/>
                <a:sym typeface="Roboto"/>
              </a:rPr>
              <a:t>Identificarás por qué un modelo no funciona como esperas y cómo solucionarlo, en lugar de probar configuraciones al azar.</a:t>
            </a:r>
            <a:endParaRPr b="0" i="0" sz="16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8"/>
          <p:cNvSpPr/>
          <p:nvPr/>
        </p:nvSpPr>
        <p:spPr>
          <a:xfrm>
            <a:off x="793790" y="1727121"/>
            <a:ext cx="5536049"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1B1B27"/>
              </a:buClr>
              <a:buSzPts val="3550"/>
              <a:buFont typeface="Raleway"/>
              <a:buNone/>
            </a:pPr>
            <a:r>
              <a:rPr b="0" i="0" lang="en-US" sz="3550" u="none" cap="none" strike="noStrike">
                <a:solidFill>
                  <a:srgbClr val="1B1B27"/>
                </a:solidFill>
                <a:latin typeface="Raleway"/>
                <a:ea typeface="Raleway"/>
                <a:cs typeface="Raleway"/>
                <a:sym typeface="Raleway"/>
              </a:rPr>
              <a:t>¿Para quién es este curso?</a:t>
            </a:r>
            <a:endParaRPr b="0" i="0" sz="3550" u="none" cap="none" strike="noStrike"/>
          </a:p>
        </p:txBody>
      </p:sp>
      <p:sp>
        <p:nvSpPr>
          <p:cNvPr id="330" name="Google Shape;330;p18"/>
          <p:cNvSpPr/>
          <p:nvPr/>
        </p:nvSpPr>
        <p:spPr>
          <a:xfrm>
            <a:off x="793790" y="2747724"/>
            <a:ext cx="4196400" cy="2773800"/>
          </a:xfrm>
          <a:prstGeom prst="roundRect">
            <a:avLst>
              <a:gd fmla="val 3435"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1028224" y="2982158"/>
            <a:ext cx="36957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Desarrolladores de software</a:t>
            </a:r>
            <a:endParaRPr b="0" i="0" sz="2200" u="none" cap="none" strike="noStrike"/>
          </a:p>
        </p:txBody>
      </p:sp>
      <p:sp>
        <p:nvSpPr>
          <p:cNvPr id="332" name="Google Shape;332;p18"/>
          <p:cNvSpPr/>
          <p:nvPr/>
        </p:nvSpPr>
        <p:spPr>
          <a:xfrm>
            <a:off x="1028224" y="3472577"/>
            <a:ext cx="3727490"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Si utilizas librerías de alto nivel (scikit-learn, Keras, TensorFlow) y quieres comprender los fundamentos subyacentes para pasar de "usuario" a "creador".</a:t>
            </a:r>
            <a:endParaRPr b="0" i="0" sz="1750" u="none" cap="none" strike="noStrike"/>
          </a:p>
        </p:txBody>
      </p:sp>
      <p:sp>
        <p:nvSpPr>
          <p:cNvPr id="333" name="Google Shape;333;p18"/>
          <p:cNvSpPr/>
          <p:nvPr/>
        </p:nvSpPr>
        <p:spPr>
          <a:xfrm>
            <a:off x="5216962" y="2747724"/>
            <a:ext cx="4196358" cy="2773799"/>
          </a:xfrm>
          <a:prstGeom prst="roundRect">
            <a:avLst>
              <a:gd fmla="val 3435"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5451396" y="298215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Científicos de datos</a:t>
            </a:r>
            <a:endParaRPr b="0" i="0" sz="2200" u="none" cap="none" strike="noStrike"/>
          </a:p>
        </p:txBody>
      </p:sp>
      <p:sp>
        <p:nvSpPr>
          <p:cNvPr id="335" name="Google Shape;335;p18"/>
          <p:cNvSpPr/>
          <p:nvPr/>
        </p:nvSpPr>
        <p:spPr>
          <a:xfrm>
            <a:off x="5451396" y="3472577"/>
            <a:ext cx="3727490"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Si ya eres científico de datos pero sientes lagunas en tu comprensión de los principios matemáticos que te impiden abordar problemas más complejos.</a:t>
            </a:r>
            <a:endParaRPr b="0" i="0" sz="1750" u="none" cap="none" strike="noStrike"/>
          </a:p>
        </p:txBody>
      </p:sp>
      <p:sp>
        <p:nvSpPr>
          <p:cNvPr id="336" name="Google Shape;336;p18"/>
          <p:cNvSpPr/>
          <p:nvPr/>
        </p:nvSpPr>
        <p:spPr>
          <a:xfrm>
            <a:off x="9640133" y="2747724"/>
            <a:ext cx="4196358" cy="2773799"/>
          </a:xfrm>
          <a:prstGeom prst="roundRect">
            <a:avLst>
              <a:gd fmla="val 3435"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9874568" y="2982158"/>
            <a:ext cx="2925604"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Analistas y entusiastas</a:t>
            </a:r>
            <a:endParaRPr b="0" i="0" sz="2200" u="none" cap="none" strike="noStrike"/>
          </a:p>
        </p:txBody>
      </p:sp>
      <p:sp>
        <p:nvSpPr>
          <p:cNvPr id="338" name="Google Shape;338;p18"/>
          <p:cNvSpPr/>
          <p:nvPr/>
        </p:nvSpPr>
        <p:spPr>
          <a:xfrm>
            <a:off x="9874568" y="3472577"/>
            <a:ext cx="3727490"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Si quieres convertirte en científico de datos o ingeniero ML y buscas comprender a fondo el campo desde cero para tener ventaja en tu carrera.</a:t>
            </a:r>
            <a:endParaRPr b="0" i="0" sz="1750" u="none" cap="none" strike="noStrike"/>
          </a:p>
        </p:txBody>
      </p:sp>
      <p:sp>
        <p:nvSpPr>
          <p:cNvPr id="339" name="Google Shape;339;p18"/>
          <p:cNvSpPr/>
          <p:nvPr/>
        </p:nvSpPr>
        <p:spPr>
          <a:xfrm>
            <a:off x="793790" y="5776674"/>
            <a:ext cx="13042821" cy="725805"/>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En resumen, si tienes curiosidad, ganas de aprender y la ambición de ir más allá de la superficie del Machine Learning, </a:t>
            </a:r>
            <a:r>
              <a:rPr b="1" i="0" lang="en-US" sz="1750" u="none" cap="none" strike="noStrike">
                <a:solidFill>
                  <a:srgbClr val="1B1B27"/>
                </a:solidFill>
                <a:latin typeface="Roboto"/>
                <a:ea typeface="Roboto"/>
                <a:cs typeface="Roboto"/>
                <a:sym typeface="Roboto"/>
              </a:rPr>
              <a:t>este curso es para ti</a:t>
            </a:r>
            <a:r>
              <a:rPr b="0" i="0" lang="en-US" sz="1750" u="none" cap="none" strike="noStrike">
                <a:solidFill>
                  <a:srgbClr val="3C3939"/>
                </a:solidFill>
                <a:latin typeface="Roboto"/>
                <a:ea typeface="Roboto"/>
                <a:cs typeface="Roboto"/>
                <a:sym typeface="Roboto"/>
              </a:rPr>
              <a:t>.</a:t>
            </a:r>
            <a:endParaRPr b="0" i="0" sz="17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9"/>
          <p:cNvSpPr/>
          <p:nvPr/>
        </p:nvSpPr>
        <p:spPr>
          <a:xfrm>
            <a:off x="667941" y="524828"/>
            <a:ext cx="9496901" cy="596503"/>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1B1B27"/>
              </a:buClr>
              <a:buSzPts val="3750"/>
              <a:buFont typeface="Raleway"/>
              <a:buNone/>
            </a:pPr>
            <a:r>
              <a:rPr b="0" i="0" lang="en-US" sz="3750" u="none" cap="none" strike="noStrike">
                <a:solidFill>
                  <a:srgbClr val="1B1B27"/>
                </a:solidFill>
                <a:latin typeface="Raleway"/>
                <a:ea typeface="Raleway"/>
                <a:cs typeface="Raleway"/>
                <a:sym typeface="Raleway"/>
              </a:rPr>
              <a:t>Módulo 1: El Lenguaje Secreto de los Datos</a:t>
            </a:r>
            <a:endParaRPr b="0" i="0" sz="3750" u="none" cap="none" strike="noStrike"/>
          </a:p>
        </p:txBody>
      </p:sp>
      <p:sp>
        <p:nvSpPr>
          <p:cNvPr id="346" name="Google Shape;346;p19"/>
          <p:cNvSpPr/>
          <p:nvPr/>
        </p:nvSpPr>
        <p:spPr>
          <a:xfrm>
            <a:off x="667941" y="1407557"/>
            <a:ext cx="3817144" cy="47708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3000"/>
              <a:buFont typeface="Raleway"/>
              <a:buNone/>
            </a:pPr>
            <a:r>
              <a:rPr b="0" i="0" lang="en-US" sz="3000" u="none" cap="none" strike="noStrike">
                <a:solidFill>
                  <a:srgbClr val="1B1B27"/>
                </a:solidFill>
                <a:latin typeface="Raleway"/>
                <a:ea typeface="Raleway"/>
                <a:cs typeface="Raleway"/>
                <a:sym typeface="Raleway"/>
              </a:rPr>
              <a:t>Álgebra Lineal</a:t>
            </a:r>
            <a:endParaRPr b="0" i="0" sz="3000" u="none" cap="none" strike="noStrike"/>
          </a:p>
        </p:txBody>
      </p:sp>
      <p:sp>
        <p:nvSpPr>
          <p:cNvPr id="347" name="Google Shape;347;p19"/>
          <p:cNvSpPr/>
          <p:nvPr/>
        </p:nvSpPr>
        <p:spPr>
          <a:xfrm>
            <a:off x="667941" y="2342555"/>
            <a:ext cx="7790498" cy="6105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3939"/>
              </a:buClr>
              <a:buSzPts val="1500"/>
              <a:buFont typeface="Roboto"/>
              <a:buNone/>
            </a:pPr>
            <a:r>
              <a:rPr b="0" i="0" lang="en-US" sz="1500" u="none" cap="none" strike="noStrike">
                <a:solidFill>
                  <a:srgbClr val="3C3939"/>
                </a:solidFill>
                <a:latin typeface="Roboto"/>
                <a:ea typeface="Roboto"/>
                <a:cs typeface="Roboto"/>
                <a:sym typeface="Roboto"/>
              </a:rPr>
              <a:t>El cimiento para la representación y manipulación de datos en Machine Learning. Es el lenguaje fundamental que hablan los algoritmos para procesar información.</a:t>
            </a:r>
            <a:endParaRPr b="0" i="0" sz="1500" u="none" cap="none" strike="noStrike"/>
          </a:p>
        </p:txBody>
      </p:sp>
      <p:sp>
        <p:nvSpPr>
          <p:cNvPr id="348" name="Google Shape;348;p19"/>
          <p:cNvSpPr/>
          <p:nvPr/>
        </p:nvSpPr>
        <p:spPr>
          <a:xfrm>
            <a:off x="667950" y="2888362"/>
            <a:ext cx="2385600" cy="1057500"/>
          </a:xfrm>
          <a:prstGeom prst="rect">
            <a:avLst/>
          </a:prstGeom>
          <a:noFill/>
          <a:ln>
            <a:noFill/>
          </a:ln>
        </p:spPr>
        <p:txBody>
          <a:bodyPr anchorCtr="0" anchor="t" bIns="0" lIns="0" spcFirstLastPara="1" rIns="0" wrap="square" tIns="0">
            <a:noAutofit/>
          </a:bodyPr>
          <a:lstStyle/>
          <a:p>
            <a:pPr indent="-320675" lvl="0" marL="457200" marR="0" rtl="0" algn="l">
              <a:lnSpc>
                <a:spcPct val="124324"/>
              </a:lnSpc>
              <a:spcBef>
                <a:spcPts val="0"/>
              </a:spcBef>
              <a:spcAft>
                <a:spcPts val="0"/>
              </a:spcAft>
              <a:buClr>
                <a:srgbClr val="3C3939"/>
              </a:buClr>
              <a:buSzPts val="1450"/>
              <a:buFont typeface="Raleway"/>
              <a:buChar char="●"/>
            </a:pPr>
            <a:r>
              <a:rPr b="1" i="0" lang="en-US" sz="1450" u="none" cap="none" strike="noStrike">
                <a:solidFill>
                  <a:srgbClr val="3C3939"/>
                </a:solidFill>
                <a:latin typeface="Raleway"/>
                <a:ea typeface="Raleway"/>
                <a:cs typeface="Raleway"/>
                <a:sym typeface="Raleway"/>
              </a:rPr>
              <a:t>Vectores</a:t>
            </a:r>
            <a:endParaRPr b="1" sz="1450">
              <a:solidFill>
                <a:srgbClr val="3C3939"/>
              </a:solidFill>
              <a:latin typeface="Raleway"/>
              <a:ea typeface="Raleway"/>
              <a:cs typeface="Raleway"/>
              <a:sym typeface="Raleway"/>
            </a:endParaRPr>
          </a:p>
          <a:p>
            <a:pPr indent="-320675" lvl="0" marL="457200" marR="0" rtl="0" algn="l">
              <a:lnSpc>
                <a:spcPct val="124324"/>
              </a:lnSpc>
              <a:spcBef>
                <a:spcPts val="0"/>
              </a:spcBef>
              <a:spcAft>
                <a:spcPts val="0"/>
              </a:spcAft>
              <a:buClr>
                <a:srgbClr val="3C3939"/>
              </a:buClr>
              <a:buSzPts val="1450"/>
              <a:buFont typeface="Raleway"/>
              <a:buChar char="●"/>
            </a:pPr>
            <a:r>
              <a:rPr b="1" lang="en-US" sz="1450">
                <a:solidFill>
                  <a:srgbClr val="3C3939"/>
                </a:solidFill>
                <a:latin typeface="Raleway"/>
                <a:ea typeface="Raleway"/>
                <a:cs typeface="Raleway"/>
                <a:sym typeface="Raleway"/>
              </a:rPr>
              <a:t>Matrices</a:t>
            </a:r>
            <a:endParaRPr b="1" sz="1450">
              <a:solidFill>
                <a:srgbClr val="3C3939"/>
              </a:solidFill>
              <a:latin typeface="Raleway"/>
              <a:ea typeface="Raleway"/>
              <a:cs typeface="Raleway"/>
              <a:sym typeface="Raleway"/>
            </a:endParaRPr>
          </a:p>
          <a:p>
            <a:pPr indent="-320675" lvl="0" marL="457200" marR="0" rtl="0" algn="l">
              <a:lnSpc>
                <a:spcPct val="100000"/>
              </a:lnSpc>
              <a:spcBef>
                <a:spcPts val="0"/>
              </a:spcBef>
              <a:spcAft>
                <a:spcPts val="0"/>
              </a:spcAft>
              <a:buClr>
                <a:srgbClr val="3C3939"/>
              </a:buClr>
              <a:buSzPts val="1450"/>
              <a:buFont typeface="Raleway"/>
              <a:buChar char="●"/>
            </a:pPr>
            <a:r>
              <a:rPr b="1" lang="en-US" sz="1450">
                <a:solidFill>
                  <a:srgbClr val="3C3939"/>
                </a:solidFill>
                <a:latin typeface="Raleway"/>
                <a:ea typeface="Raleway"/>
                <a:cs typeface="Raleway"/>
                <a:sym typeface="Raleway"/>
              </a:rPr>
              <a:t>Tensores</a:t>
            </a:r>
            <a:endParaRPr b="1" sz="1450">
              <a:solidFill>
                <a:srgbClr val="3C3939"/>
              </a:solidFill>
              <a:latin typeface="Raleway"/>
              <a:ea typeface="Raleway"/>
              <a:cs typeface="Raleway"/>
              <a:sym typeface="Raleway"/>
            </a:endParaRPr>
          </a:p>
          <a:p>
            <a:pPr indent="-320675" lvl="0" marL="457200" marR="0" rtl="0" algn="l">
              <a:lnSpc>
                <a:spcPct val="124324"/>
              </a:lnSpc>
              <a:spcBef>
                <a:spcPts val="0"/>
              </a:spcBef>
              <a:spcAft>
                <a:spcPts val="0"/>
              </a:spcAft>
              <a:buClr>
                <a:srgbClr val="3C3939"/>
              </a:buClr>
              <a:buSzPts val="1450"/>
              <a:buFont typeface="Raleway"/>
              <a:buChar char="●"/>
            </a:pPr>
            <a:r>
              <a:rPr b="1" lang="en-US" sz="1450">
                <a:solidFill>
                  <a:srgbClr val="3C3939"/>
                </a:solidFill>
                <a:latin typeface="Raleway"/>
                <a:ea typeface="Raleway"/>
                <a:cs typeface="Raleway"/>
                <a:sym typeface="Raleway"/>
              </a:rPr>
              <a:t>PCA ySVD</a:t>
            </a:r>
            <a:endParaRPr b="1" sz="1450">
              <a:solidFill>
                <a:srgbClr val="3C3939"/>
              </a:solidFill>
              <a:latin typeface="Raleway"/>
              <a:ea typeface="Raleway"/>
              <a:cs typeface="Raleway"/>
              <a:sym typeface="Raleway"/>
            </a:endParaRPr>
          </a:p>
        </p:txBody>
      </p:sp>
      <p:pic>
        <p:nvPicPr>
          <p:cNvPr descr="preencoded.png" id="349" name="Google Shape;349;p19"/>
          <p:cNvPicPr preferRelativeResize="0"/>
          <p:nvPr/>
        </p:nvPicPr>
        <p:blipFill rotWithShape="1">
          <a:blip r:embed="rId3">
            <a:alphaModFix/>
          </a:blip>
          <a:srcRect b="0" l="0" r="0" t="0"/>
          <a:stretch/>
        </p:blipFill>
        <p:spPr>
          <a:xfrm>
            <a:off x="8931593" y="2385536"/>
            <a:ext cx="5038487" cy="5038487"/>
          </a:xfrm>
          <a:prstGeom prst="rect">
            <a:avLst/>
          </a:prstGeom>
          <a:noFill/>
          <a:ln>
            <a:noFill/>
          </a:ln>
        </p:spPr>
      </p:pic>
      <p:sp>
        <p:nvSpPr>
          <p:cNvPr id="350" name="Google Shape;350;p19"/>
          <p:cNvSpPr txBox="1"/>
          <p:nvPr/>
        </p:nvSpPr>
        <p:spPr>
          <a:xfrm>
            <a:off x="613250" y="4268125"/>
            <a:ext cx="73833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sz="2000"/>
              <a:t>Conceptos Fundamentales</a:t>
            </a:r>
            <a:endParaRPr b="1" sz="2000"/>
          </a:p>
          <a:p>
            <a:pPr indent="-330200" lvl="0" marL="457200" rtl="0" algn="l">
              <a:lnSpc>
                <a:spcPct val="115000"/>
              </a:lnSpc>
              <a:spcBef>
                <a:spcPts val="1200"/>
              </a:spcBef>
              <a:spcAft>
                <a:spcPts val="0"/>
              </a:spcAft>
              <a:buClr>
                <a:srgbClr val="6D9EEB"/>
              </a:buClr>
              <a:buSzPts val="1600"/>
              <a:buChar char="●"/>
            </a:pPr>
            <a:r>
              <a:rPr b="1" lang="en-US" sz="1600">
                <a:solidFill>
                  <a:srgbClr val="6D9EEB"/>
                </a:solidFill>
              </a:rPr>
              <a:t>Transposición</a:t>
            </a:r>
            <a:endParaRPr b="1" sz="1600">
              <a:solidFill>
                <a:srgbClr val="6D9EEB"/>
              </a:solidFill>
            </a:endParaRPr>
          </a:p>
          <a:p>
            <a:pPr indent="-330200" lvl="0" marL="457200" rtl="0" algn="l">
              <a:lnSpc>
                <a:spcPct val="115000"/>
              </a:lnSpc>
              <a:spcBef>
                <a:spcPts val="0"/>
              </a:spcBef>
              <a:spcAft>
                <a:spcPts val="0"/>
              </a:spcAft>
              <a:buClr>
                <a:srgbClr val="6D9EEB"/>
              </a:buClr>
              <a:buSzPts val="1600"/>
              <a:buChar char="●"/>
            </a:pPr>
            <a:r>
              <a:rPr b="1" lang="en-US" sz="1600">
                <a:solidFill>
                  <a:srgbClr val="6D9EEB"/>
                </a:solidFill>
              </a:rPr>
              <a:t>Normas</a:t>
            </a:r>
            <a:endParaRPr b="1" sz="1600">
              <a:solidFill>
                <a:srgbClr val="6D9EEB"/>
              </a:solidFill>
            </a:endParaRPr>
          </a:p>
          <a:p>
            <a:pPr indent="-330200" lvl="0" marL="457200" rtl="0" algn="l">
              <a:lnSpc>
                <a:spcPct val="115000"/>
              </a:lnSpc>
              <a:spcBef>
                <a:spcPts val="0"/>
              </a:spcBef>
              <a:spcAft>
                <a:spcPts val="0"/>
              </a:spcAft>
              <a:buClr>
                <a:srgbClr val="6D9EEB"/>
              </a:buClr>
              <a:buSzPts val="1600"/>
              <a:buChar char="●"/>
            </a:pPr>
            <a:r>
              <a:rPr b="1" lang="en-US" sz="1600">
                <a:solidFill>
                  <a:srgbClr val="6D9EEB"/>
                </a:solidFill>
              </a:rPr>
              <a:t>Bases ortogonales y ortonormales</a:t>
            </a:r>
            <a:endParaRPr b="1" sz="1600">
              <a:solidFill>
                <a:srgbClr val="6D9EEB"/>
              </a:solidFill>
            </a:endParaRPr>
          </a:p>
          <a:p>
            <a:pPr indent="-330200" lvl="0" marL="457200" rtl="0" algn="l">
              <a:lnSpc>
                <a:spcPct val="115000"/>
              </a:lnSpc>
              <a:spcBef>
                <a:spcPts val="0"/>
              </a:spcBef>
              <a:spcAft>
                <a:spcPts val="0"/>
              </a:spcAft>
              <a:buClr>
                <a:srgbClr val="6D9EEB"/>
              </a:buClr>
              <a:buSzPts val="1600"/>
              <a:buChar char="●"/>
            </a:pPr>
            <a:r>
              <a:rPr b="1" lang="en-US" sz="1600">
                <a:solidFill>
                  <a:srgbClr val="6D9EEB"/>
                </a:solidFill>
              </a:rPr>
              <a:t>Multiplicación de Matrices</a:t>
            </a:r>
            <a:endParaRPr b="1" sz="1600">
              <a:solidFill>
                <a:srgbClr val="6D9EEB"/>
              </a:solidFill>
            </a:endParaRPr>
          </a:p>
          <a:p>
            <a:pPr indent="-330200" lvl="0" marL="457200" rtl="0" algn="l">
              <a:lnSpc>
                <a:spcPct val="115000"/>
              </a:lnSpc>
              <a:spcBef>
                <a:spcPts val="0"/>
              </a:spcBef>
              <a:spcAft>
                <a:spcPts val="0"/>
              </a:spcAft>
              <a:buClr>
                <a:srgbClr val="6D9EEB"/>
              </a:buClr>
              <a:buSzPts val="1600"/>
              <a:buChar char="●"/>
            </a:pPr>
            <a:r>
              <a:rPr b="1" lang="en-US" sz="1600">
                <a:solidFill>
                  <a:srgbClr val="6D9EEB"/>
                </a:solidFill>
              </a:rPr>
              <a:t>Inversa de una Matriz</a:t>
            </a:r>
            <a:endParaRPr b="1" sz="1600">
              <a:solidFill>
                <a:srgbClr val="6D9EEB"/>
              </a:solidFill>
            </a:endParaRPr>
          </a:p>
          <a:p>
            <a:pPr indent="-330200" lvl="0" marL="457200" rtl="0" algn="l">
              <a:lnSpc>
                <a:spcPct val="115000"/>
              </a:lnSpc>
              <a:spcBef>
                <a:spcPts val="0"/>
              </a:spcBef>
              <a:spcAft>
                <a:spcPts val="0"/>
              </a:spcAft>
              <a:buClr>
                <a:srgbClr val="6D9EEB"/>
              </a:buClr>
              <a:buSzPts val="1600"/>
              <a:buChar char="●"/>
            </a:pPr>
            <a:r>
              <a:rPr b="1" lang="en-US" sz="1600">
                <a:solidFill>
                  <a:srgbClr val="6D9EEB"/>
                </a:solidFill>
              </a:rPr>
              <a:t>Matrices simétricas y diagonales</a:t>
            </a:r>
            <a:endParaRPr b="1" sz="1600">
              <a:solidFill>
                <a:srgbClr val="6D9EEB"/>
              </a:solidFill>
            </a:endParaRPr>
          </a:p>
          <a:p>
            <a:pPr indent="0" lvl="0" marL="0" rtl="0" algn="l">
              <a:spcBef>
                <a:spcPts val="1200"/>
              </a:spcBef>
              <a:spcAft>
                <a:spcPts val="0"/>
              </a:spcAft>
              <a:buNone/>
            </a:pPr>
            <a:r>
              <a:t/>
            </a:r>
            <a:endParaRPr sz="2100">
              <a:solidFill>
                <a:schemeClr val="dk2"/>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0"/>
          <p:cNvSpPr txBox="1"/>
          <p:nvPr/>
        </p:nvSpPr>
        <p:spPr>
          <a:xfrm>
            <a:off x="6193650" y="2078825"/>
            <a:ext cx="4550100" cy="14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sz="2400"/>
              <a:t>Conceptos Fundamentales:</a:t>
            </a:r>
            <a:endParaRPr b="1" sz="2400"/>
          </a:p>
          <a:p>
            <a:pPr indent="-342900" lvl="0" marL="457200" rtl="0" algn="l">
              <a:lnSpc>
                <a:spcPct val="115000"/>
              </a:lnSpc>
              <a:spcBef>
                <a:spcPts val="1200"/>
              </a:spcBef>
              <a:spcAft>
                <a:spcPts val="0"/>
              </a:spcAft>
              <a:buSzPts val="1800"/>
              <a:buChar char="●"/>
            </a:pPr>
            <a:r>
              <a:rPr b="1" lang="en-US" sz="1800"/>
              <a:t>Límites</a:t>
            </a:r>
            <a:endParaRPr sz="1800"/>
          </a:p>
          <a:p>
            <a:pPr indent="-342900" lvl="0" marL="457200" rtl="0" algn="l">
              <a:lnSpc>
                <a:spcPct val="115000"/>
              </a:lnSpc>
              <a:spcBef>
                <a:spcPts val="0"/>
              </a:spcBef>
              <a:spcAft>
                <a:spcPts val="0"/>
              </a:spcAft>
              <a:buSzPts val="1800"/>
              <a:buChar char="●"/>
            </a:pPr>
            <a:r>
              <a:rPr b="1" lang="en-US" sz="1800"/>
              <a:t>Derivadas y Diferenciación</a:t>
            </a:r>
            <a:endParaRPr sz="1800"/>
          </a:p>
          <a:p>
            <a:pPr indent="0" lvl="0" marL="0" rtl="0" algn="l">
              <a:lnSpc>
                <a:spcPct val="115000"/>
              </a:lnSpc>
              <a:spcBef>
                <a:spcPts val="1400"/>
              </a:spcBef>
              <a:spcAft>
                <a:spcPts val="0"/>
              </a:spcAft>
              <a:buNone/>
            </a:pPr>
            <a:r>
              <a:t/>
            </a:r>
            <a:endParaRPr b="1" sz="2000"/>
          </a:p>
          <a:p>
            <a:pPr indent="0" lvl="0" marL="0" rtl="0" algn="l">
              <a:lnSpc>
                <a:spcPct val="115000"/>
              </a:lnSpc>
              <a:spcBef>
                <a:spcPts val="1400"/>
              </a:spcBef>
              <a:spcAft>
                <a:spcPts val="0"/>
              </a:spcAft>
              <a:buNone/>
            </a:pPr>
            <a:r>
              <a:t/>
            </a:r>
            <a:endParaRPr b="1" sz="2000"/>
          </a:p>
          <a:p>
            <a:pPr indent="0" lvl="0" marL="0" rtl="0" algn="l">
              <a:lnSpc>
                <a:spcPct val="115000"/>
              </a:lnSpc>
              <a:spcBef>
                <a:spcPts val="1400"/>
              </a:spcBef>
              <a:spcAft>
                <a:spcPts val="0"/>
              </a:spcAft>
              <a:buNone/>
            </a:pPr>
            <a:r>
              <a:t/>
            </a:r>
            <a:endParaRPr b="1" sz="2000"/>
          </a:p>
          <a:p>
            <a:pPr indent="0" lvl="0" marL="0" rtl="0" algn="l">
              <a:lnSpc>
                <a:spcPct val="115000"/>
              </a:lnSpc>
              <a:spcBef>
                <a:spcPts val="1400"/>
              </a:spcBef>
              <a:spcAft>
                <a:spcPts val="0"/>
              </a:spcAft>
              <a:buNone/>
            </a:pPr>
            <a:r>
              <a:t/>
            </a:r>
            <a:endParaRPr b="1" sz="2000"/>
          </a:p>
          <a:p>
            <a:pPr indent="0" lvl="0" marL="0" rtl="0" algn="l">
              <a:lnSpc>
                <a:spcPct val="115000"/>
              </a:lnSpc>
              <a:spcBef>
                <a:spcPts val="1400"/>
              </a:spcBef>
              <a:spcAft>
                <a:spcPts val="0"/>
              </a:spcAft>
              <a:buNone/>
            </a:pPr>
            <a:r>
              <a:t/>
            </a:r>
            <a:endParaRPr b="1" sz="2000"/>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sz="2100">
              <a:solidFill>
                <a:schemeClr val="dk2"/>
              </a:solidFill>
              <a:latin typeface="Nunito"/>
              <a:ea typeface="Nunito"/>
              <a:cs typeface="Nunito"/>
              <a:sym typeface="Nunito"/>
            </a:endParaRPr>
          </a:p>
        </p:txBody>
      </p:sp>
      <p:pic>
        <p:nvPicPr>
          <p:cNvPr id="357" name="Google Shape;357;p20" title="Gemini_Generated_Image_dp5npqdp5npqdp5n.png"/>
          <p:cNvPicPr preferRelativeResize="0"/>
          <p:nvPr/>
        </p:nvPicPr>
        <p:blipFill>
          <a:blip r:embed="rId3">
            <a:alphaModFix/>
          </a:blip>
          <a:stretch>
            <a:fillRect/>
          </a:stretch>
        </p:blipFill>
        <p:spPr>
          <a:xfrm>
            <a:off x="1072825" y="1250983"/>
            <a:ext cx="3516252" cy="3041649"/>
          </a:xfrm>
          <a:prstGeom prst="rect">
            <a:avLst/>
          </a:prstGeom>
          <a:noFill/>
          <a:ln>
            <a:noFill/>
          </a:ln>
        </p:spPr>
      </p:pic>
      <p:sp>
        <p:nvSpPr>
          <p:cNvPr id="358" name="Google Shape;358;p20"/>
          <p:cNvSpPr txBox="1"/>
          <p:nvPr/>
        </p:nvSpPr>
        <p:spPr>
          <a:xfrm>
            <a:off x="1072825" y="5445500"/>
            <a:ext cx="4335900" cy="16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sz="2400"/>
              <a:t>El Corazón de la Optimización</a:t>
            </a:r>
            <a:endParaRPr b="1" sz="2400"/>
          </a:p>
          <a:p>
            <a:pPr indent="-342900" lvl="0" marL="457200" rtl="0" algn="l">
              <a:lnSpc>
                <a:spcPct val="115000"/>
              </a:lnSpc>
              <a:spcBef>
                <a:spcPts val="1200"/>
              </a:spcBef>
              <a:spcAft>
                <a:spcPts val="0"/>
              </a:spcAft>
              <a:buSzPts val="1800"/>
              <a:buChar char="●"/>
            </a:pPr>
            <a:r>
              <a:rPr b="1" lang="en-US" sz="1800"/>
              <a:t>Gradientes</a:t>
            </a:r>
            <a:endParaRPr sz="1800"/>
          </a:p>
          <a:p>
            <a:pPr indent="-342900" lvl="0" marL="457200" rtl="0" algn="l">
              <a:lnSpc>
                <a:spcPct val="115000"/>
              </a:lnSpc>
              <a:spcBef>
                <a:spcPts val="0"/>
              </a:spcBef>
              <a:spcAft>
                <a:spcPts val="0"/>
              </a:spcAft>
              <a:buSzPts val="1800"/>
              <a:buChar char="●"/>
            </a:pPr>
            <a:r>
              <a:rPr b="1" lang="en-US" sz="1800"/>
              <a:t>Gradiente Descendente</a:t>
            </a:r>
            <a:r>
              <a:rPr lang="en-US" sz="1800"/>
              <a:t> </a:t>
            </a:r>
            <a:endParaRPr sz="2500">
              <a:solidFill>
                <a:schemeClr val="dk2"/>
              </a:solidFill>
              <a:latin typeface="Nunito"/>
              <a:ea typeface="Nunito"/>
              <a:cs typeface="Nunito"/>
              <a:sym typeface="Nunito"/>
            </a:endParaRPr>
          </a:p>
        </p:txBody>
      </p:sp>
      <p:pic>
        <p:nvPicPr>
          <p:cNvPr id="359" name="Google Shape;359;p20" title="Gemini_Generated_Image_owqr83owqr83owqr.png"/>
          <p:cNvPicPr preferRelativeResize="0"/>
          <p:nvPr/>
        </p:nvPicPr>
        <p:blipFill>
          <a:blip r:embed="rId4">
            <a:alphaModFix/>
          </a:blip>
          <a:stretch>
            <a:fillRect/>
          </a:stretch>
        </p:blipFill>
        <p:spPr>
          <a:xfrm>
            <a:off x="6333750" y="4404925"/>
            <a:ext cx="3931802" cy="3419950"/>
          </a:xfrm>
          <a:prstGeom prst="rect">
            <a:avLst/>
          </a:prstGeom>
          <a:noFill/>
          <a:ln>
            <a:noFill/>
          </a:ln>
        </p:spPr>
      </p:pic>
      <p:sp>
        <p:nvSpPr>
          <p:cNvPr id="360" name="Google Shape;360;p20"/>
          <p:cNvSpPr txBox="1"/>
          <p:nvPr/>
        </p:nvSpPr>
        <p:spPr>
          <a:xfrm>
            <a:off x="1079300" y="294350"/>
            <a:ext cx="12301500" cy="1067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rgbClr val="1B1B27"/>
              </a:buClr>
              <a:buSzPts val="2912"/>
              <a:buFont typeface="Raleway"/>
              <a:buNone/>
            </a:pPr>
            <a:r>
              <a:rPr lang="en-US" sz="2912">
                <a:solidFill>
                  <a:srgbClr val="1B1B27"/>
                </a:solidFill>
                <a:latin typeface="Raleway"/>
                <a:ea typeface="Raleway"/>
                <a:cs typeface="Raleway"/>
                <a:sym typeface="Raleway"/>
              </a:rPr>
              <a:t>Módulo 2: El Motor Oculto del Aprendizaje</a:t>
            </a:r>
            <a:endParaRPr sz="21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1"/>
          <p:cNvSpPr/>
          <p:nvPr/>
        </p:nvSpPr>
        <p:spPr>
          <a:xfrm>
            <a:off x="575548" y="452199"/>
            <a:ext cx="5600343" cy="411004"/>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1B1B27"/>
              </a:buClr>
              <a:buSzPts val="2550"/>
              <a:buFont typeface="Raleway"/>
              <a:buNone/>
            </a:pPr>
            <a:r>
              <a:rPr b="0" i="0" lang="en-US" sz="2550" u="none" cap="none" strike="noStrike">
                <a:solidFill>
                  <a:srgbClr val="1B1B27"/>
                </a:solidFill>
                <a:latin typeface="Raleway"/>
                <a:ea typeface="Raleway"/>
                <a:cs typeface="Raleway"/>
                <a:sym typeface="Raleway"/>
              </a:rPr>
              <a:t>Profundizando en el Cálculo para ML</a:t>
            </a:r>
            <a:endParaRPr b="0" i="0" sz="2550" u="none" cap="none" strike="noStrike"/>
          </a:p>
        </p:txBody>
      </p:sp>
      <p:sp>
        <p:nvSpPr>
          <p:cNvPr id="367" name="Google Shape;367;p21"/>
          <p:cNvSpPr/>
          <p:nvPr/>
        </p:nvSpPr>
        <p:spPr>
          <a:xfrm>
            <a:off x="575551" y="1212525"/>
            <a:ext cx="3275700" cy="256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1600"/>
              <a:buFont typeface="Raleway"/>
              <a:buNone/>
            </a:pPr>
            <a:r>
              <a:rPr b="1" i="0" lang="en-US" sz="1600" u="none" cap="none" strike="noStrike">
                <a:solidFill>
                  <a:srgbClr val="1B1B27"/>
                </a:solidFill>
                <a:latin typeface="Raleway"/>
                <a:ea typeface="Raleway"/>
                <a:cs typeface="Raleway"/>
                <a:sym typeface="Raleway"/>
              </a:rPr>
              <a:t>Derivadas y Diferenciación</a:t>
            </a:r>
            <a:endParaRPr b="1" i="0" sz="1600" u="none" cap="none" strike="noStrike"/>
          </a:p>
        </p:txBody>
      </p:sp>
      <p:sp>
        <p:nvSpPr>
          <p:cNvPr id="368" name="Google Shape;368;p21"/>
          <p:cNvSpPr/>
          <p:nvPr/>
        </p:nvSpPr>
        <p:spPr>
          <a:xfrm>
            <a:off x="575548" y="1633895"/>
            <a:ext cx="6539032" cy="789027"/>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3C3939"/>
              </a:buClr>
              <a:buSzPts val="1250"/>
              <a:buFont typeface="Roboto"/>
              <a:buNone/>
            </a:pPr>
            <a:r>
              <a:rPr b="0" i="0" lang="en-US" sz="1250" u="none" cap="none" strike="noStrike">
                <a:solidFill>
                  <a:srgbClr val="3C3939"/>
                </a:solidFill>
                <a:latin typeface="Roboto"/>
                <a:ea typeface="Roboto"/>
                <a:cs typeface="Roboto"/>
                <a:sym typeface="Roboto"/>
              </a:rPr>
              <a:t>"El arte de medir cambios". Una derivada te dice la tasa de cambio instantánea de una función. En ML, esto se traduce en entender cómo cambia el error cuando ajustamos un parámetro.</a:t>
            </a:r>
            <a:endParaRPr b="0" i="0" sz="1250" u="none" cap="none" strike="noStrike"/>
          </a:p>
        </p:txBody>
      </p:sp>
      <p:sp>
        <p:nvSpPr>
          <p:cNvPr id="369" name="Google Shape;369;p21"/>
          <p:cNvSpPr/>
          <p:nvPr/>
        </p:nvSpPr>
        <p:spPr>
          <a:xfrm>
            <a:off x="501976" y="4463850"/>
            <a:ext cx="4526700" cy="256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1600"/>
              <a:buFont typeface="Raleway"/>
              <a:buNone/>
            </a:pPr>
            <a:r>
              <a:rPr b="1" i="0" lang="en-US" sz="1600" u="none" cap="none" strike="noStrike">
                <a:solidFill>
                  <a:srgbClr val="1B1B27"/>
                </a:solidFill>
                <a:latin typeface="Raleway"/>
                <a:ea typeface="Raleway"/>
                <a:cs typeface="Raleway"/>
                <a:sym typeface="Raleway"/>
              </a:rPr>
              <a:t>Gradientes: Brújulas Matemáticas</a:t>
            </a:r>
            <a:endParaRPr b="1" i="0" sz="1600" u="none" cap="none" strike="noStrike"/>
          </a:p>
        </p:txBody>
      </p:sp>
      <p:sp>
        <p:nvSpPr>
          <p:cNvPr id="370" name="Google Shape;370;p21"/>
          <p:cNvSpPr/>
          <p:nvPr/>
        </p:nvSpPr>
        <p:spPr>
          <a:xfrm>
            <a:off x="501973" y="4885209"/>
            <a:ext cx="6539100" cy="5259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3C3939"/>
              </a:buClr>
              <a:buSzPts val="1250"/>
              <a:buFont typeface="Roboto"/>
              <a:buNone/>
            </a:pPr>
            <a:r>
              <a:rPr b="0" i="0" lang="en-US" sz="1250" u="none" cap="none" strike="noStrike">
                <a:solidFill>
                  <a:srgbClr val="3C3939"/>
                </a:solidFill>
                <a:latin typeface="Roboto"/>
                <a:ea typeface="Roboto"/>
                <a:cs typeface="Roboto"/>
                <a:sym typeface="Roboto"/>
              </a:rPr>
              <a:t>Un gradiente es un vector que apunta en la dirección de mayor aumento. En ML, se convierte en una "brújula" que guía a nuestros modelos hacia la solución óptima.</a:t>
            </a:r>
            <a:endParaRPr b="0" i="0" sz="1250" u="none" cap="none" strike="noStrike"/>
          </a:p>
        </p:txBody>
      </p:sp>
      <p:sp>
        <p:nvSpPr>
          <p:cNvPr id="371" name="Google Shape;371;p21"/>
          <p:cNvSpPr/>
          <p:nvPr/>
        </p:nvSpPr>
        <p:spPr>
          <a:xfrm>
            <a:off x="7523455" y="1212525"/>
            <a:ext cx="3330900" cy="25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1600"/>
              <a:buFont typeface="Raleway"/>
              <a:buNone/>
            </a:pPr>
            <a:r>
              <a:rPr b="1" i="0" lang="en-US" sz="1600" u="none" cap="none" strike="noStrike">
                <a:solidFill>
                  <a:srgbClr val="1B1B27"/>
                </a:solidFill>
                <a:latin typeface="Raleway"/>
                <a:ea typeface="Raleway"/>
                <a:cs typeface="Raleway"/>
                <a:sym typeface="Raleway"/>
              </a:rPr>
              <a:t>Gradiente Descendente</a:t>
            </a:r>
            <a:endParaRPr b="1" i="0" sz="1600" u="none" cap="none" strike="noStrike"/>
          </a:p>
        </p:txBody>
      </p:sp>
      <p:sp>
        <p:nvSpPr>
          <p:cNvPr id="372" name="Google Shape;372;p21"/>
          <p:cNvSpPr/>
          <p:nvPr/>
        </p:nvSpPr>
        <p:spPr>
          <a:xfrm>
            <a:off x="7523440" y="1633895"/>
            <a:ext cx="6539032" cy="789027"/>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3C3939"/>
              </a:buClr>
              <a:buSzPts val="1250"/>
              <a:buFont typeface="Roboto"/>
              <a:buNone/>
            </a:pPr>
            <a:r>
              <a:rPr b="0" i="0" lang="en-US" sz="1250" u="none" cap="none" strike="noStrike">
                <a:solidFill>
                  <a:srgbClr val="3C3939"/>
                </a:solidFill>
                <a:latin typeface="Roboto"/>
                <a:ea typeface="Roboto"/>
                <a:cs typeface="Roboto"/>
                <a:sym typeface="Roboto"/>
              </a:rPr>
              <a:t>"Cómo los algoritmos aprenden bajando montañas de errores". El algoritmo de optimización central que utilizan la mayoría de modelos para encontrar los mejores parámetros minimizando la función de costo.</a:t>
            </a:r>
            <a:endParaRPr b="0" i="0" sz="1250" u="none" cap="none" strike="noStrike"/>
          </a:p>
        </p:txBody>
      </p:sp>
      <p:pic>
        <p:nvPicPr>
          <p:cNvPr descr="preencoded.png" id="373" name="Google Shape;373;p21"/>
          <p:cNvPicPr preferRelativeResize="0"/>
          <p:nvPr/>
        </p:nvPicPr>
        <p:blipFill rotWithShape="1">
          <a:blip r:embed="rId3">
            <a:alphaModFix/>
          </a:blip>
          <a:srcRect b="0" l="0" r="0" t="0"/>
          <a:stretch/>
        </p:blipFill>
        <p:spPr>
          <a:xfrm>
            <a:off x="7523440" y="2607826"/>
            <a:ext cx="6539032" cy="6539032"/>
          </a:xfrm>
          <a:prstGeom prst="rect">
            <a:avLst/>
          </a:prstGeom>
          <a:noFill/>
          <a:ln>
            <a:noFill/>
          </a:ln>
        </p:spPr>
      </p:pic>
      <p:pic>
        <p:nvPicPr>
          <p:cNvPr id="374" name="Google Shape;374;p21" title="Gemini_Generated_Image_7gwogt7gwogt7gwo.png"/>
          <p:cNvPicPr preferRelativeResize="0"/>
          <p:nvPr/>
        </p:nvPicPr>
        <p:blipFill>
          <a:blip r:embed="rId4">
            <a:alphaModFix/>
          </a:blip>
          <a:stretch>
            <a:fillRect/>
          </a:stretch>
        </p:blipFill>
        <p:spPr>
          <a:xfrm>
            <a:off x="360900" y="5575659"/>
            <a:ext cx="3177802" cy="2513691"/>
          </a:xfrm>
          <a:prstGeom prst="rect">
            <a:avLst/>
          </a:prstGeom>
          <a:noFill/>
          <a:ln>
            <a:noFill/>
          </a:ln>
        </p:spPr>
      </p:pic>
      <p:pic>
        <p:nvPicPr>
          <p:cNvPr id="375" name="Google Shape;375;p21" title="Gemini_Generated_Image_xg062vxg062vxg06.png"/>
          <p:cNvPicPr preferRelativeResize="0"/>
          <p:nvPr/>
        </p:nvPicPr>
        <p:blipFill>
          <a:blip r:embed="rId5">
            <a:alphaModFix/>
          </a:blip>
          <a:stretch>
            <a:fillRect/>
          </a:stretch>
        </p:blipFill>
        <p:spPr>
          <a:xfrm>
            <a:off x="575550" y="2490600"/>
            <a:ext cx="2735923" cy="19055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2"/>
          <p:cNvSpPr txBox="1"/>
          <p:nvPr/>
        </p:nvSpPr>
        <p:spPr>
          <a:xfrm>
            <a:off x="1398175" y="306625"/>
            <a:ext cx="6242700" cy="1005600"/>
          </a:xfrm>
          <a:prstGeom prst="rect">
            <a:avLst/>
          </a:prstGeom>
          <a:noFill/>
          <a:ln>
            <a:noFill/>
          </a:ln>
        </p:spPr>
        <p:txBody>
          <a:bodyPr anchorCtr="0" anchor="t" bIns="91425" lIns="91425" spcFirstLastPara="1" rIns="91425" wrap="square" tIns="91425">
            <a:noAutofit/>
          </a:bodyPr>
          <a:lstStyle/>
          <a:p>
            <a:pPr indent="0" lvl="0" marL="0" rtl="0" algn="l">
              <a:lnSpc>
                <a:spcPct val="125490"/>
              </a:lnSpc>
              <a:spcBef>
                <a:spcPts val="0"/>
              </a:spcBef>
              <a:spcAft>
                <a:spcPts val="0"/>
              </a:spcAft>
              <a:buNone/>
            </a:pPr>
            <a:r>
              <a:rPr lang="en-US" sz="2250">
                <a:solidFill>
                  <a:srgbClr val="1B1B27"/>
                </a:solidFill>
                <a:latin typeface="Raleway"/>
                <a:ea typeface="Raleway"/>
                <a:cs typeface="Raleway"/>
                <a:sym typeface="Raleway"/>
              </a:rPr>
              <a:t>Modulo 3: Aplicaciones y herramientas</a:t>
            </a:r>
            <a:endParaRPr sz="2250">
              <a:solidFill>
                <a:srgbClr val="1B1B27"/>
              </a:solidFill>
              <a:latin typeface="Raleway"/>
              <a:ea typeface="Raleway"/>
              <a:cs typeface="Raleway"/>
              <a:sym typeface="Raleway"/>
            </a:endParaRPr>
          </a:p>
          <a:p>
            <a:pPr indent="0" lvl="0" marL="0" rtl="0" algn="l">
              <a:lnSpc>
                <a:spcPct val="125490"/>
              </a:lnSpc>
              <a:spcBef>
                <a:spcPts val="0"/>
              </a:spcBef>
              <a:spcAft>
                <a:spcPts val="0"/>
              </a:spcAft>
              <a:buNone/>
            </a:pPr>
            <a:r>
              <a:rPr b="1" lang="en-US" sz="1800"/>
              <a:t>Técnicas Avanzadas</a:t>
            </a:r>
            <a:endParaRPr sz="3050">
              <a:solidFill>
                <a:srgbClr val="1B1B27"/>
              </a:solidFill>
              <a:latin typeface="Raleway"/>
              <a:ea typeface="Raleway"/>
              <a:cs typeface="Raleway"/>
              <a:sym typeface="Raleway"/>
            </a:endParaRPr>
          </a:p>
        </p:txBody>
      </p:sp>
      <p:sp>
        <p:nvSpPr>
          <p:cNvPr id="382" name="Google Shape;382;p22"/>
          <p:cNvSpPr txBox="1"/>
          <p:nvPr/>
        </p:nvSpPr>
        <p:spPr>
          <a:xfrm>
            <a:off x="2784075" y="2158575"/>
            <a:ext cx="4096500" cy="100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b="1" lang="en-US"/>
              <a:t>Análisis de Componentes Principales (PCA) y Descomposición en Valor Singular (SVD):</a:t>
            </a:r>
            <a:endParaRPr sz="2100">
              <a:solidFill>
                <a:schemeClr val="dk2"/>
              </a:solidFill>
              <a:latin typeface="Nunito"/>
              <a:ea typeface="Nunito"/>
              <a:cs typeface="Nunito"/>
              <a:sym typeface="Nunito"/>
            </a:endParaRPr>
          </a:p>
        </p:txBody>
      </p:sp>
      <p:pic>
        <p:nvPicPr>
          <p:cNvPr id="383" name="Google Shape;383;p22" title="Gemini_Generated_Image_2wgmiq2wgmiq2wgm.png"/>
          <p:cNvPicPr preferRelativeResize="0"/>
          <p:nvPr/>
        </p:nvPicPr>
        <p:blipFill>
          <a:blip r:embed="rId3">
            <a:alphaModFix/>
          </a:blip>
          <a:stretch>
            <a:fillRect/>
          </a:stretch>
        </p:blipFill>
        <p:spPr>
          <a:xfrm>
            <a:off x="7830075" y="1165125"/>
            <a:ext cx="2349599" cy="2349599"/>
          </a:xfrm>
          <a:prstGeom prst="rect">
            <a:avLst/>
          </a:prstGeom>
          <a:noFill/>
          <a:ln>
            <a:noFill/>
          </a:ln>
        </p:spPr>
      </p:pic>
      <p:sp>
        <p:nvSpPr>
          <p:cNvPr id="384" name="Google Shape;384;p22"/>
          <p:cNvSpPr txBox="1"/>
          <p:nvPr/>
        </p:nvSpPr>
        <p:spPr>
          <a:xfrm>
            <a:off x="7498925" y="4258388"/>
            <a:ext cx="3507600" cy="564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b="1" lang="en-US"/>
              <a:t>Derivadas Parciales</a:t>
            </a:r>
            <a:endParaRPr sz="2100">
              <a:solidFill>
                <a:schemeClr val="dk2"/>
              </a:solidFill>
              <a:latin typeface="Nunito"/>
              <a:ea typeface="Nunito"/>
              <a:cs typeface="Nunito"/>
              <a:sym typeface="Nunito"/>
            </a:endParaRPr>
          </a:p>
        </p:txBody>
      </p:sp>
      <p:pic>
        <p:nvPicPr>
          <p:cNvPr id="385" name="Google Shape;385;p22" title="Gemini_Generated_Image_1uh0231uh0231uh0.png"/>
          <p:cNvPicPr preferRelativeResize="0"/>
          <p:nvPr/>
        </p:nvPicPr>
        <p:blipFill>
          <a:blip r:embed="rId4">
            <a:alphaModFix/>
          </a:blip>
          <a:stretch>
            <a:fillRect/>
          </a:stretch>
        </p:blipFill>
        <p:spPr>
          <a:xfrm>
            <a:off x="3304703" y="2948750"/>
            <a:ext cx="3183575" cy="3183575"/>
          </a:xfrm>
          <a:prstGeom prst="rect">
            <a:avLst/>
          </a:prstGeom>
          <a:noFill/>
          <a:ln>
            <a:noFill/>
          </a:ln>
        </p:spPr>
      </p:pic>
      <p:sp>
        <p:nvSpPr>
          <p:cNvPr id="386" name="Google Shape;386;p22"/>
          <p:cNvSpPr txBox="1"/>
          <p:nvPr/>
        </p:nvSpPr>
        <p:spPr>
          <a:xfrm>
            <a:off x="2857975" y="6610675"/>
            <a:ext cx="3630300" cy="674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b="1" lang="en-US"/>
              <a:t>Diferenciación Automática (Autodiff)</a:t>
            </a:r>
            <a:endParaRPr sz="2100">
              <a:solidFill>
                <a:schemeClr val="dk2"/>
              </a:solidFill>
              <a:latin typeface="Nunito"/>
              <a:ea typeface="Nunito"/>
              <a:cs typeface="Nunito"/>
              <a:sym typeface="Nunito"/>
            </a:endParaRPr>
          </a:p>
        </p:txBody>
      </p:sp>
      <p:pic>
        <p:nvPicPr>
          <p:cNvPr id="387" name="Google Shape;387;p22" title="Gemini_Generated_Image_ywh53sywh53sywh5.png"/>
          <p:cNvPicPr preferRelativeResize="0"/>
          <p:nvPr/>
        </p:nvPicPr>
        <p:blipFill>
          <a:blip r:embed="rId5">
            <a:alphaModFix/>
          </a:blip>
          <a:stretch>
            <a:fillRect/>
          </a:stretch>
        </p:blipFill>
        <p:spPr>
          <a:xfrm>
            <a:off x="7640878" y="4942575"/>
            <a:ext cx="2968151" cy="29681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